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 showGuide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6B9C-958B-4495-9ED1-C81B76E452F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032A-03F8-4F73-96DE-C9A03E61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Кузнечики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Ракитская</a:t>
            </a:r>
            <a:r>
              <a:rPr lang="ru-RU" dirty="0" smtClean="0"/>
              <a:t> Екатерина 3Б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Эквадорский </a:t>
            </a:r>
            <a:r>
              <a:rPr lang="ru-RU" dirty="0" err="1" smtClean="0"/>
              <a:t>шипоголовый</a:t>
            </a:r>
            <a:r>
              <a:rPr lang="ru-RU" dirty="0" smtClean="0"/>
              <a:t> кузнечик  в боевой позе, изображающей паука.</a:t>
            </a:r>
            <a:endParaRPr lang="ru-RU" dirty="0"/>
          </a:p>
        </p:txBody>
      </p:sp>
      <p:pic>
        <p:nvPicPr>
          <p:cNvPr id="5" name="Рисунок 4" descr="kuznechik-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115616" y="105271"/>
            <a:ext cx="6984776" cy="46223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0" dirty="0" smtClean="0"/>
              <a:t>Кузнечик зелёный</a:t>
            </a:r>
            <a:endParaRPr lang="ru-RU" sz="2800" b="0" dirty="0"/>
          </a:p>
        </p:txBody>
      </p:sp>
      <p:pic>
        <p:nvPicPr>
          <p:cNvPr id="9" name="Рисунок 8" descr="зел. куз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Зелёные кузнечики </a:t>
            </a:r>
            <a:r>
              <a:rPr lang="ru-RU" sz="2000" smtClean="0"/>
              <a:t>самые </a:t>
            </a:r>
            <a:r>
              <a:rPr lang="ru-RU" sz="2000" smtClean="0"/>
              <a:t>распространённые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Саранча</a:t>
            </a:r>
            <a:endParaRPr lang="ru-RU" dirty="0"/>
          </a:p>
        </p:txBody>
      </p:sp>
      <p:pic>
        <p:nvPicPr>
          <p:cNvPr id="8" name="Содержимое 7" descr="Saranca-srednerysska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495800" cy="3600400"/>
          </a:xfrm>
        </p:spPr>
      </p:pic>
      <p:pic>
        <p:nvPicPr>
          <p:cNvPr id="9" name="Содержимое 8" descr="sarancha-na-dere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0249"/>
            <a:ext cx="4038600" cy="26858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Сверчок</a:t>
            </a:r>
            <a:endParaRPr lang="ru-RU" sz="2800" dirty="0"/>
          </a:p>
        </p:txBody>
      </p:sp>
      <p:pic>
        <p:nvPicPr>
          <p:cNvPr id="10" name="Рисунок 9" descr="house-cricket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67" r="6267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Кузнечик </a:t>
            </a:r>
            <a:r>
              <a:rPr lang="ru-RU" dirty="0" err="1" smtClean="0"/>
              <a:t>амбликорифа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редкой розовой окраски.</a:t>
            </a:r>
            <a:endParaRPr lang="ru-RU" dirty="0"/>
          </a:p>
        </p:txBody>
      </p:sp>
      <p:pic>
        <p:nvPicPr>
          <p:cNvPr id="5" name="Рисунок 4" descr="kuznechik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08" r="5208"/>
          <a:stretch>
            <a:fillRect/>
          </a:stretch>
        </p:blipFill>
        <p:spPr>
          <a:xfrm>
            <a:off x="899592" y="188640"/>
            <a:ext cx="7128792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Кузнечик </a:t>
            </a:r>
            <a:r>
              <a:rPr lang="ru-RU" dirty="0" err="1" smtClean="0"/>
              <a:t>морсимус</a:t>
            </a:r>
            <a:r>
              <a:rPr lang="ru-RU" dirty="0" smtClean="0"/>
              <a:t>  с острова Борнео цветом и формой надкрылий копирует лист растения, на котором живет. </a:t>
            </a:r>
            <a:endParaRPr lang="ru-RU" dirty="0"/>
          </a:p>
        </p:txBody>
      </p:sp>
      <p:pic>
        <p:nvPicPr>
          <p:cNvPr id="5" name="Рисунок 4" descr="kuznechik-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500" r="7500"/>
          <a:stretch>
            <a:fillRect/>
          </a:stretch>
        </p:blipFill>
        <p:spPr>
          <a:xfrm>
            <a:off x="827584" y="116632"/>
            <a:ext cx="7488832" cy="44106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Павлиний кузнечик, или перуанский кузнечик.</a:t>
            </a:r>
            <a:endParaRPr lang="ru-RU" sz="3200" dirty="0"/>
          </a:p>
        </p:txBody>
      </p:sp>
      <p:pic>
        <p:nvPicPr>
          <p:cNvPr id="8" name="Содержимое 7" descr="kuznechik-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1"/>
            <a:ext cx="4495800" cy="3600400"/>
          </a:xfrm>
        </p:spPr>
      </p:pic>
      <p:pic>
        <p:nvPicPr>
          <p:cNvPr id="9" name="Содержимое 8" descr="kuznechik-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495800" cy="36003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Кузнечик </a:t>
            </a:r>
            <a:r>
              <a:rPr lang="ru-RU" dirty="0" err="1" smtClean="0"/>
              <a:t>типофиллюм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имитирует обрывок засохшего листка.</a:t>
            </a:r>
            <a:endParaRPr lang="ru-RU" dirty="0"/>
          </a:p>
        </p:txBody>
      </p:sp>
      <p:pic>
        <p:nvPicPr>
          <p:cNvPr id="5" name="Рисунок 4" descr="kuznechik-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71" r="6771"/>
          <a:stretch>
            <a:fillRect/>
          </a:stretch>
        </p:blipFill>
        <p:spPr>
          <a:xfrm>
            <a:off x="1110084" y="116632"/>
            <a:ext cx="7278340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Невзирая на маскировку среди кузнечиков попадаются весьма яркие виды, как этот  тропический кузнечик.</a:t>
            </a:r>
            <a:endParaRPr lang="ru-RU" dirty="0"/>
          </a:p>
        </p:txBody>
      </p:sp>
      <p:pic>
        <p:nvPicPr>
          <p:cNvPr id="5" name="Рисунок 4" descr="kuznechik-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78" r="5378"/>
          <a:stretch>
            <a:fillRect/>
          </a:stretch>
        </p:blipFill>
        <p:spPr>
          <a:xfrm>
            <a:off x="755575" y="188640"/>
            <a:ext cx="7560841" cy="43283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75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Кузнечики</vt:lpstr>
      <vt:lpstr>Кузнечик зелёный</vt:lpstr>
      <vt:lpstr>Саранча</vt:lpstr>
      <vt:lpstr>Сверчок</vt:lpstr>
      <vt:lpstr>Кузнечик амбликорифа  редкой розовой окраски.</vt:lpstr>
      <vt:lpstr>Кузнечик морсимус  с острова Борнео цветом и формой надкрылий копирует лист растения, на котором живет. </vt:lpstr>
      <vt:lpstr>Павлиний кузнечик, или перуанский кузнечик.</vt:lpstr>
      <vt:lpstr>Кузнечик типофиллюм  имитирует обрывок засохшего листка.</vt:lpstr>
      <vt:lpstr>Невзирая на маскировку среди кузнечиков попадаются весьма яркие виды, как этот  тропический кузнечик.</vt:lpstr>
      <vt:lpstr>Эквадорский шипоголовый кузнечик  в боевой позе, изображающей паука.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Кузнечики</dc:title>
  <dc:creator>Марк</dc:creator>
  <cp:lastModifiedBy>Марк</cp:lastModifiedBy>
  <cp:revision>10</cp:revision>
  <dcterms:created xsi:type="dcterms:W3CDTF">2016-01-21T17:27:50Z</dcterms:created>
  <dcterms:modified xsi:type="dcterms:W3CDTF">2016-01-21T19:07:08Z</dcterms:modified>
</cp:coreProperties>
</file>