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9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48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1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80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5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6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7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8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1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434CE-F7F0-4218-92AC-0FBEE6ED35C1}" type="datetimeFigureOut">
              <a:rPr lang="ru-RU" smtClean="0"/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44C15-A62B-4A54-97BD-8D08F9BCCB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73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764704"/>
            <a:ext cx="7560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«Знакомство с миром профессий»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65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8926" y="1340768"/>
            <a:ext cx="2846337" cy="315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0646" y="260648"/>
            <a:ext cx="5545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для работы  парикмахеру? 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4" descr="http://playing-field.ru/img/2015/052222/531057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088" y="1484784"/>
            <a:ext cx="384042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03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206084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него товары горы-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Огурцы и помидоры.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Кабачки, капуста, мёд-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он людям продаёт (продавец).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04664"/>
            <a:ext cx="2426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1116564"/>
            <a:ext cx="3815986" cy="475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563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80189" y="3662743"/>
            <a:ext cx="3012505" cy="2003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604" y="1268760"/>
            <a:ext cx="2929607" cy="195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4048" y="1344876"/>
            <a:ext cx="2982805" cy="189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68604" y="404664"/>
            <a:ext cx="5023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для работы  продавцу? 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5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1268760"/>
            <a:ext cx="633670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профессии нужны- все профессии важны</a:t>
            </a: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3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980728"/>
            <a:ext cx="67687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содержание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познакомить детей с различными видами профессий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элементарные представления о труде взрослых, о современных профессиях человека 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Знакомить детей с трудовой деятельностью человека, его профессиями.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Развивать у младших дошкольников познавательный интерес к деятельности человека и элементарные навыки наблюдения за трудом взрослых.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Воспитывать у детей уважение и умение ценить труд и профессию каждого человека.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09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19671" y="1700808"/>
            <a:ext cx="59046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</a:t>
            </a: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труд, которому человек посвящает всю свою жизнь. Она должна приносить радость и человеку, и окружающим людям.</a:t>
            </a:r>
          </a:p>
        </p:txBody>
      </p:sp>
    </p:spTree>
    <p:extLst>
      <p:ext uri="{BB962C8B-B14F-4D97-AF65-F5344CB8AC3E}">
        <p14:creationId xmlns:p14="http://schemas.microsoft.com/office/powerpoint/2010/main" val="15175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9570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с утра на кухне нашей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Варит суп, компот и кашу (повар).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4620" y="260648"/>
            <a:ext cx="16466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Повар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557011"/>
            <a:ext cx="2724867" cy="363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444" y="2060848"/>
            <a:ext cx="25527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2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006399"/>
            <a:ext cx="3506713" cy="350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400308"/>
            <a:ext cx="5984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повару для работы?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147259"/>
            <a:ext cx="1882577" cy="1899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9528" y="3431389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47957" y="4725144"/>
            <a:ext cx="2772679" cy="15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0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1335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заболело ухо,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горле стало сухо.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волнуйся и не плач -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тебе поможет … (врач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353255"/>
            <a:ext cx="3240360" cy="4003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8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1" y="962724"/>
            <a:ext cx="5976664" cy="448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17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5976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для работы  врачу?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440843"/>
            <a:ext cx="2988414" cy="222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055235"/>
            <a:ext cx="4104456" cy="406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507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9428" y="16288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делает причёску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Феном, щёткой и расчёской,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Пышно локоны завьёт,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Чёлку </a:t>
            </a:r>
            <a:r>
              <a:rPr lang="ru-RU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щёткою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взобьёт,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в его руках горит-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изменит внешний вид (парикмахер).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8688" y="194737"/>
            <a:ext cx="3074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арикмахер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1196752"/>
            <a:ext cx="318635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431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223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9</cp:revision>
  <dcterms:created xsi:type="dcterms:W3CDTF">2016-12-25T17:37:13Z</dcterms:created>
  <dcterms:modified xsi:type="dcterms:W3CDTF">2023-02-18T19:19:45Z</dcterms:modified>
</cp:coreProperties>
</file>