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65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8086D-2DEB-40CF-8602-3CDEBCEB8623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CF56BA-23F5-433C-8C19-DC9B12FF303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F56BA-23F5-433C-8C19-DC9B12FF303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76288"/>
            <a:ext cx="8603456" cy="1470025"/>
          </a:xfrm>
        </p:spPr>
        <p:txBody>
          <a:bodyPr anchor="ctr"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Родительское собрание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 fontScale="70000" lnSpcReduction="20000"/>
          </a:bodyPr>
          <a:lstStyle/>
          <a:p>
            <a:pPr algn="ctr"/>
            <a:endParaRPr lang="ru-RU" sz="5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ru-RU" sz="5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ru-RU" sz="77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«Семейный портрет»</a:t>
            </a:r>
            <a:endParaRPr lang="ru-RU" sz="77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Пословицы о семье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1. Когда </a:t>
            </a:r>
            <a:r>
              <a:rPr lang="ru-RU" sz="4000" b="1" dirty="0" smtClean="0">
                <a:solidFill>
                  <a:srgbClr val="FFFF00"/>
                </a:solidFill>
              </a:rPr>
              <a:t>семья вместе, то и душа на </a:t>
            </a:r>
            <a:r>
              <a:rPr lang="ru-RU" sz="4000" b="1" dirty="0" smtClean="0">
                <a:solidFill>
                  <a:srgbClr val="FFFF00"/>
                </a:solidFill>
              </a:rPr>
              <a:t>месте.</a:t>
            </a:r>
          </a:p>
          <a:p>
            <a:r>
              <a:rPr lang="ru-RU" sz="4000" b="1" dirty="0" smtClean="0">
                <a:solidFill>
                  <a:srgbClr val="FFFF00"/>
                </a:solidFill>
              </a:rPr>
              <a:t>2. </a:t>
            </a:r>
            <a:r>
              <a:rPr lang="ru-RU" sz="4000" b="1" dirty="0" smtClean="0">
                <a:solidFill>
                  <a:srgbClr val="FFFF00"/>
                </a:solidFill>
              </a:rPr>
              <a:t>Не нужен клад, если в семье </a:t>
            </a:r>
            <a:r>
              <a:rPr lang="ru-RU" sz="4000" b="1" dirty="0" smtClean="0">
                <a:solidFill>
                  <a:srgbClr val="FFFF00"/>
                </a:solidFill>
              </a:rPr>
              <a:t>лад.</a:t>
            </a:r>
          </a:p>
          <a:p>
            <a:r>
              <a:rPr lang="ru-RU" sz="4000" b="1" dirty="0" smtClean="0">
                <a:solidFill>
                  <a:srgbClr val="FFFF00"/>
                </a:solidFill>
              </a:rPr>
              <a:t>3.</a:t>
            </a:r>
            <a:r>
              <a:rPr lang="ru-RU" sz="4000" b="1" dirty="0" smtClean="0">
                <a:solidFill>
                  <a:srgbClr val="FFFF00"/>
                </a:solidFill>
              </a:rPr>
              <a:t> Где любовь да совет, там и горя </a:t>
            </a:r>
            <a:r>
              <a:rPr lang="ru-RU" sz="4000" b="1" dirty="0" smtClean="0">
                <a:solidFill>
                  <a:srgbClr val="FFFF00"/>
                </a:solidFill>
              </a:rPr>
              <a:t>нет.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122152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ЛЮБВИ И МИРА ВАШИМ СЕМЬЯМ!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6660232" y="4653136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>
            <a:off x="755576" y="764704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6516216" y="1844824"/>
            <a:ext cx="554360" cy="48235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ердце 8"/>
          <p:cNvSpPr/>
          <p:nvPr/>
        </p:nvSpPr>
        <p:spPr>
          <a:xfrm>
            <a:off x="899592" y="3861048"/>
            <a:ext cx="576064" cy="64807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ердце 9"/>
          <p:cNvSpPr/>
          <p:nvPr/>
        </p:nvSpPr>
        <p:spPr>
          <a:xfrm>
            <a:off x="3995936" y="1484784"/>
            <a:ext cx="720080" cy="84239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2915816" y="5517232"/>
            <a:ext cx="720080" cy="69837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/>
          <p:cNvSpPr/>
          <p:nvPr/>
        </p:nvSpPr>
        <p:spPr>
          <a:xfrm>
            <a:off x="8028384" y="620688"/>
            <a:ext cx="770384" cy="55436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Яна\Desktop\157119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на\Desktop\81057642_3807717_parentsfightHowardGr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Яна\Desktop\6200_DxZGaS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2041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Яна\Desktop\9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Яна\Desktop\imag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Яна\Desktop\tip-sem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3622"/>
            <a:ext cx="9144000" cy="6901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Яна\Desktop\schastlivaya-sem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Составь пословицу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1). Вместе, на, месте, когда, то, и, семья, души. </a:t>
            </a:r>
          </a:p>
          <a:p>
            <a:r>
              <a:rPr lang="ru-RU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2). Клад, если, не, нужен, в, лад, семья. </a:t>
            </a:r>
          </a:p>
          <a:p>
            <a:r>
              <a:rPr lang="ru-RU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3). Горе, там, где, совет, любовь, да, и, нет.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</TotalTime>
  <Words>103</Words>
  <Application>Microsoft Office PowerPoint</Application>
  <PresentationFormat>Экран (4:3)</PresentationFormat>
  <Paragraphs>14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  Родительское собрание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Составь пословицу</vt:lpstr>
      <vt:lpstr>Пословицы о семье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</dc:title>
  <dc:creator>Яна</dc:creator>
  <cp:lastModifiedBy>Яна</cp:lastModifiedBy>
  <cp:revision>3</cp:revision>
  <dcterms:created xsi:type="dcterms:W3CDTF">2015-12-09T10:58:17Z</dcterms:created>
  <dcterms:modified xsi:type="dcterms:W3CDTF">2015-12-09T11:45:01Z</dcterms:modified>
</cp:coreProperties>
</file>