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Кожаная рубаха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dmin\Desktop\КОНКУРСЫ\ФОТО\КАРТИНКИ К ИГРЕ\3tv-ful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684147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20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КОНКУРСЫ\ФОТО\КАРТИНКИ К ИГРЕ\e312d3094250f666bb3e8a0778119336--iranian-art-leather-project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09328"/>
            <a:ext cx="6048672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6216" y="4293096"/>
            <a:ext cx="217058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Сапоги - ичиги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47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2420888"/>
            <a:ext cx="29626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Рубаха и юбка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Admin\Desktop\КОНКУРСЫ\ФОТО\КАРТИНКИ К ИГРЕ\X03VKzcdl_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4464496" cy="609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818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Кожаная рубаха</vt:lpstr>
      <vt:lpstr>Сапоги - ичиги</vt:lpstr>
      <vt:lpstr>Рубаха и юбка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Кожаная рубаха</dc:title>
  <dc:creator>Admin</dc:creator>
  <cp:lastModifiedBy>Admin</cp:lastModifiedBy>
  <cp:revision>1</cp:revision>
  <dcterms:created xsi:type="dcterms:W3CDTF">2023-02-20T08:23:22Z</dcterms:created>
  <dcterms:modified xsi:type="dcterms:W3CDTF">2023-02-20T08:25:39Z</dcterms:modified>
</cp:coreProperties>
</file>