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71" r:id="rId11"/>
    <p:sldId id="275" r:id="rId12"/>
    <p:sldId id="276" r:id="rId13"/>
    <p:sldId id="264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Научный и художественный текст.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214950"/>
            <a:ext cx="7272366" cy="10001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Русский язык 2 класс.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Спиридонова Т.Б.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1266" name="Picture 2" descr="http://im4-tub-ru.yandex.net/i?id=45504244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057640"/>
            <a:ext cx="2333633" cy="2800360"/>
          </a:xfrm>
          <a:prstGeom prst="rect">
            <a:avLst/>
          </a:prstGeom>
          <a:noFill/>
        </p:spPr>
      </p:pic>
      <p:pic>
        <p:nvPicPr>
          <p:cNvPr id="11268" name="Picture 4" descr="http://im5-tub-ru.yandex.net/i?id=632721748-6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-1"/>
            <a:ext cx="1928826" cy="2314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>2.</a:t>
            </a:r>
            <a:r>
              <a:rPr lang="ru-RU" b="1" u="sng" dirty="0" smtClean="0">
                <a:solidFill>
                  <a:srgbClr val="FF0000"/>
                </a:solidFill>
              </a:rPr>
              <a:t>Я </a:t>
            </a:r>
            <a:r>
              <a:rPr lang="ru-RU" b="1" u="sng" dirty="0" smtClean="0"/>
              <a:t>пошёл на озёро купаться. </a:t>
            </a:r>
            <a:r>
              <a:rPr lang="ru-RU" b="1" u="sng" dirty="0" smtClean="0">
                <a:solidFill>
                  <a:srgbClr val="FF0000"/>
                </a:solidFill>
              </a:rPr>
              <a:t>Гляжу</a:t>
            </a:r>
            <a:r>
              <a:rPr lang="ru-RU" b="1" u="sng" dirty="0" smtClean="0"/>
              <a:t> – нырок учит своих утят уплывать от людей</a:t>
            </a:r>
            <a:r>
              <a:rPr lang="ru-RU" b="1" dirty="0" smtClean="0"/>
              <a:t>. Нырок плывёт, как лодка, а они ныряют. Они нырнут, а он на то место приплывёт и глядит по сторонам. </a:t>
            </a:r>
            <a:r>
              <a:rPr lang="ru-RU" b="1" u="sng" dirty="0" smtClean="0"/>
              <a:t>Наконец они вынырнули около камышей, заплыли в камыши, а </a:t>
            </a:r>
            <a:r>
              <a:rPr lang="ru-RU" b="1" u="sng" dirty="0" smtClean="0">
                <a:solidFill>
                  <a:srgbClr val="FF0000"/>
                </a:solidFill>
              </a:rPr>
              <a:t>я</a:t>
            </a:r>
            <a:r>
              <a:rPr lang="ru-RU" b="1" u="sng" dirty="0" smtClean="0"/>
              <a:t> стал купаться.</a:t>
            </a:r>
            <a:endParaRPr lang="ru-RU" b="1" u="sng" dirty="0"/>
          </a:p>
        </p:txBody>
      </p:sp>
      <p:pic>
        <p:nvPicPr>
          <p:cNvPr id="3" name="Picture 6" descr="http://im0-tub-ru.yandex.net/i?id=590039385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143512"/>
            <a:ext cx="2760365" cy="1550767"/>
          </a:xfrm>
          <a:prstGeom prst="rect">
            <a:avLst/>
          </a:prstGeom>
          <a:noFill/>
        </p:spPr>
      </p:pic>
      <p:pic>
        <p:nvPicPr>
          <p:cNvPr id="4" name="Picture 4" descr="http://im0-tub-ru.yandex.net/i?id=551953100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072074"/>
            <a:ext cx="2252678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714752"/>
            <a:ext cx="8715436" cy="150019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Ради чего написан каждый текст: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__. - </a:t>
            </a:r>
            <a:r>
              <a:rPr lang="ru-RU" sz="2400" dirty="0" smtClean="0">
                <a:solidFill>
                  <a:srgbClr val="FF0000"/>
                </a:solidFill>
              </a:rPr>
              <a:t>сообщает какие-то точные научные сведения об утках-нырках;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__. – повествует о каком-то любопытном случае с нырками, свидетелем которого был рассказчик текста.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Рядом с каждым с каждым высказыванием поставь номертекста:1 или 2.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929718" cy="1000132"/>
          </a:xfrm>
        </p:spPr>
        <p:txBody>
          <a:bodyPr>
            <a:normAutofit fontScale="62500" lnSpcReduction="20000"/>
          </a:bodyPr>
          <a:lstStyle/>
          <a:p>
            <a:r>
              <a:rPr lang="ru-RU" sz="5400" dirty="0" smtClean="0"/>
              <a:t>Этот  </a:t>
            </a:r>
            <a:r>
              <a:rPr lang="ru-RU" sz="5400" dirty="0" smtClean="0"/>
              <a:t>текст-описание или повествование?</a:t>
            </a:r>
            <a:br>
              <a:rPr lang="ru-RU" sz="5400" dirty="0" smtClean="0"/>
            </a:br>
            <a:r>
              <a:rPr lang="ru-RU" sz="5400" dirty="0" smtClean="0"/>
              <a:t>Нужное подчеркни.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5286388"/>
            <a:ext cx="8429684" cy="15716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 Какой из текстов научный: 1 или 2.    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Какой из текстов  </a:t>
            </a:r>
            <a:r>
              <a:rPr lang="ru-RU" b="1" dirty="0" smtClean="0"/>
              <a:t>литературный: </a:t>
            </a:r>
            <a:r>
              <a:rPr lang="ru-RU" b="1" dirty="0" smtClean="0"/>
              <a:t>1 или 2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Обведи нужную цифру.  </a:t>
            </a:r>
          </a:p>
          <a:p>
            <a:pPr>
              <a:buNone/>
            </a:pPr>
            <a:r>
              <a:rPr lang="ru-RU" b="1" dirty="0" smtClean="0"/>
              <a:t>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85720" y="1428736"/>
            <a:ext cx="8358246" cy="1357321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Сравни текст 1 текст2.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Что общего у этих текстов: </a:t>
            </a:r>
            <a:r>
              <a:rPr lang="ru-RU" sz="4000" b="0" dirty="0" smtClean="0">
                <a:solidFill>
                  <a:srgbClr val="7030A0"/>
                </a:solidFill>
              </a:rPr>
              <a:t>тема </a:t>
            </a:r>
            <a:r>
              <a:rPr lang="ru-RU" sz="4000" dirty="0" smtClean="0">
                <a:solidFill>
                  <a:srgbClr val="7030A0"/>
                </a:solidFill>
              </a:rPr>
              <a:t>или </a:t>
            </a:r>
            <a:r>
              <a:rPr lang="ru-RU" sz="4000" b="0" dirty="0" smtClean="0">
                <a:solidFill>
                  <a:srgbClr val="7030A0"/>
                </a:solidFill>
              </a:rPr>
              <a:t>основная мысль </a:t>
            </a:r>
            <a:r>
              <a:rPr lang="ru-RU" sz="4000" dirty="0" smtClean="0">
                <a:solidFill>
                  <a:srgbClr val="7030A0"/>
                </a:solidFill>
              </a:rPr>
              <a:t>(то, ради чего они написаны)? Нужное подчеркни.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7158" y="0"/>
            <a:ext cx="4041775" cy="4286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400" b="1" dirty="0" smtClean="0">
                <a:solidFill>
                  <a:schemeClr val="accent2"/>
                </a:solidFill>
              </a:rPr>
              <a:t>Работа в парах</a:t>
            </a:r>
            <a:endParaRPr lang="ru-RU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786874" cy="264320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u="sng" dirty="0" smtClean="0"/>
              <a:t>Научный текст</a:t>
            </a:r>
            <a:r>
              <a:rPr lang="ru-RU" b="1" dirty="0" smtClean="0"/>
              <a:t> </a:t>
            </a:r>
            <a:r>
              <a:rPr lang="ru-RU" dirty="0" smtClean="0"/>
              <a:t>-текст, в котором сообщаются точные сведения о каком-либо явлении или животном.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071810"/>
            <a:ext cx="8858312" cy="2571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4000" b="1" u="sng" dirty="0" smtClean="0">
                <a:solidFill>
                  <a:schemeClr val="tx1"/>
                </a:solidFill>
              </a:rPr>
              <a:t>Художественный текст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– </a:t>
            </a:r>
            <a:r>
              <a:rPr lang="ru-RU" sz="4000" dirty="0" err="1" smtClean="0">
                <a:solidFill>
                  <a:schemeClr val="tx1"/>
                </a:solidFill>
              </a:rPr>
              <a:t>текст</a:t>
            </a:r>
            <a:r>
              <a:rPr lang="ru-RU" sz="4000" dirty="0" smtClean="0">
                <a:solidFill>
                  <a:schemeClr val="tx1"/>
                </a:solidFill>
              </a:rPr>
              <a:t>, в котором автор рассказывает какую- либо историю и передаёт свои чувства и переживания читателю.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428868"/>
            <a:ext cx="1857388" cy="2000264"/>
          </a:xfrm>
        </p:spPr>
        <p:txBody>
          <a:bodyPr>
            <a:noAutofit/>
          </a:bodyPr>
          <a:lstStyle/>
          <a:p>
            <a:r>
              <a:rPr lang="ru-RU" sz="16600" dirty="0" smtClean="0"/>
              <a:t>Я</a:t>
            </a:r>
            <a:endParaRPr lang="ru-RU" sz="1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57166"/>
            <a:ext cx="4040188" cy="157163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ПОВТОРИЛ…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857759"/>
            <a:ext cx="4040188" cy="1268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/>
              <a:t>НАУЧИЛСЯ…</a:t>
            </a:r>
            <a:endParaRPr lang="ru-RU" sz="5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357166"/>
            <a:ext cx="4041775" cy="1571635"/>
          </a:xfrm>
        </p:spPr>
        <p:txBody>
          <a:bodyPr>
            <a:normAutofit/>
          </a:bodyPr>
          <a:lstStyle/>
          <a:p>
            <a:pPr algn="r"/>
            <a:r>
              <a:rPr lang="ru-RU" sz="5400" dirty="0" smtClean="0"/>
              <a:t>УЗНАЛ…</a:t>
            </a:r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857759"/>
            <a:ext cx="4041775" cy="126840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5400" b="1" dirty="0" smtClean="0"/>
              <a:t>ВЫЯСНИЛ…</a:t>
            </a:r>
            <a:endParaRPr lang="ru-RU" sz="5400" b="1" dirty="0"/>
          </a:p>
        </p:txBody>
      </p:sp>
      <p:cxnSp>
        <p:nvCxnSpPr>
          <p:cNvPr id="11" name="Прямая со стрелкой 10"/>
          <p:cNvCxnSpPr>
            <a:stCxn id="2" idx="3"/>
          </p:cNvCxnSpPr>
          <p:nvPr/>
        </p:nvCxnSpPr>
        <p:spPr>
          <a:xfrm>
            <a:off x="5643570" y="3429000"/>
            <a:ext cx="150019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1"/>
            <a:endCxn id="4" idx="0"/>
          </p:cNvCxnSpPr>
          <p:nvPr/>
        </p:nvCxnSpPr>
        <p:spPr>
          <a:xfrm rot="10800000" flipV="1">
            <a:off x="2477294" y="3428999"/>
            <a:ext cx="1308888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643570" y="1785926"/>
            <a:ext cx="157163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3" idx="2"/>
          </p:cNvCxnSpPr>
          <p:nvPr/>
        </p:nvCxnSpPr>
        <p:spPr>
          <a:xfrm rot="10800000">
            <a:off x="2477294" y="1928802"/>
            <a:ext cx="1308888" cy="1071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Оцени свою работу: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186766" cy="25003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86050" y="3857628"/>
            <a:ext cx="3071834" cy="1500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  </a:t>
            </a:r>
            <a:r>
              <a:rPr lang="ru-RU" sz="3200" b="1" dirty="0" smtClean="0">
                <a:solidFill>
                  <a:srgbClr val="00B050"/>
                </a:solidFill>
              </a:rPr>
              <a:t>Я старался, но у меня не всё получилось.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597" y="3857628"/>
            <a:ext cx="2500329" cy="12144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Мне ничего не удалось.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929322" y="3857628"/>
            <a:ext cx="2786083" cy="15001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У меня всё получилось.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14282" y="2428868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71538" y="135729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71538" y="350043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42976" y="2500306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Умножение 10"/>
          <p:cNvSpPr/>
          <p:nvPr/>
        </p:nvSpPr>
        <p:spPr>
          <a:xfrm>
            <a:off x="1071538" y="2786058"/>
            <a:ext cx="428628" cy="428628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>
              <a:solidFill>
                <a:srgbClr val="002060"/>
              </a:solidFill>
              <a:latin typeface="Impact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714744" y="2500306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142873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357187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43438" y="2571744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Умножение 15"/>
          <p:cNvSpPr/>
          <p:nvPr/>
        </p:nvSpPr>
        <p:spPr>
          <a:xfrm>
            <a:off x="4572000" y="2357430"/>
            <a:ext cx="428628" cy="428628"/>
          </a:xfrm>
          <a:prstGeom prst="mathMultipl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6286512" y="2500306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43768" y="142873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768" y="357187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215206" y="2571744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Умножение 20"/>
          <p:cNvSpPr/>
          <p:nvPr/>
        </p:nvSpPr>
        <p:spPr>
          <a:xfrm>
            <a:off x="7143768" y="1500174"/>
            <a:ext cx="428628" cy="428628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b="1" dirty="0" smtClean="0"/>
              <a:t>Домашнее задание: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Т.п.о. стр.91-94 №108 или № 109</a:t>
            </a:r>
            <a:endParaRPr lang="ru-RU" b="1" dirty="0"/>
          </a:p>
        </p:txBody>
      </p:sp>
      <p:pic>
        <p:nvPicPr>
          <p:cNvPr id="57346" name="Picture 2" descr="http://im6-tub-ru.yandex.net/i?id=102823990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428990"/>
            <a:ext cx="2857520" cy="2857520"/>
          </a:xfrm>
          <a:prstGeom prst="rect">
            <a:avLst/>
          </a:prstGeom>
          <a:noFill/>
        </p:spPr>
      </p:pic>
      <p:pic>
        <p:nvPicPr>
          <p:cNvPr id="1026" name="Picture 2" descr="http://im3-tub-ru.yandex.net/i?id=553803306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0146" y="3786190"/>
            <a:ext cx="389194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85725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пословица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572560" cy="21431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Старый друг лучше новых двух.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7890" name="Picture 2" descr="http://im0-tub-ru.yandex.net/i?id=34227396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351731"/>
            <a:ext cx="2786082" cy="1934779"/>
          </a:xfrm>
          <a:prstGeom prst="rect">
            <a:avLst/>
          </a:prstGeom>
          <a:noFill/>
        </p:spPr>
      </p:pic>
      <p:pic>
        <p:nvPicPr>
          <p:cNvPr id="37892" name="Picture 4" descr="http://im0-tub-ru.yandex.net/i?id=773908070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301449"/>
            <a:ext cx="2819405" cy="1913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b="1" dirty="0" smtClean="0"/>
              <a:t>ЛЕБЕДЬ-КЛИКУН</a:t>
            </a:r>
            <a:endParaRPr lang="ru-RU" b="1" dirty="0"/>
          </a:p>
        </p:txBody>
      </p:sp>
      <p:pic>
        <p:nvPicPr>
          <p:cNvPr id="51202" name="Picture 2" descr="http://im3-tub-ru.yandex.net/i?id=340040390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57232"/>
            <a:ext cx="3926232" cy="2571768"/>
          </a:xfrm>
          <a:prstGeom prst="rect">
            <a:avLst/>
          </a:prstGeom>
          <a:noFill/>
        </p:spPr>
      </p:pic>
      <p:pic>
        <p:nvPicPr>
          <p:cNvPr id="51204" name="Picture 4" descr="http://im3-tub-ru.yandex.net/i?id=564468783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857232"/>
            <a:ext cx="3857652" cy="2571768"/>
          </a:xfrm>
          <a:prstGeom prst="rect">
            <a:avLst/>
          </a:prstGeom>
          <a:noFill/>
        </p:spPr>
      </p:pic>
      <p:pic>
        <p:nvPicPr>
          <p:cNvPr id="51206" name="Picture 6" descr="http://im4-tub-ru.yandex.net/i?id=208661592-3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625454"/>
            <a:ext cx="3929090" cy="2946818"/>
          </a:xfrm>
          <a:prstGeom prst="rect">
            <a:avLst/>
          </a:prstGeom>
          <a:noFill/>
        </p:spPr>
      </p:pic>
      <p:pic>
        <p:nvPicPr>
          <p:cNvPr id="51208" name="Picture 8" descr="http://im5-tub-ru.yandex.net/i?id=448185098-0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629304"/>
            <a:ext cx="3857652" cy="2907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/>
              <a:t>А Н Д А Т Р А</a:t>
            </a:r>
            <a:endParaRPr lang="ru-RU" b="1" dirty="0"/>
          </a:p>
        </p:txBody>
      </p:sp>
      <p:pic>
        <p:nvPicPr>
          <p:cNvPr id="52226" name="Picture 2" descr="http://im0-tub-ru.yandex.net/i?id=681695191-4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32580"/>
            <a:ext cx="3714776" cy="281422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pic>
        <p:nvPicPr>
          <p:cNvPr id="52228" name="Picture 4" descr="http://im4-tub-ru.yandex.net/i?id=371363181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190599"/>
            <a:ext cx="3786214" cy="2524143"/>
          </a:xfrm>
          <a:prstGeom prst="rect">
            <a:avLst/>
          </a:prstGeom>
          <a:noFill/>
        </p:spPr>
      </p:pic>
      <p:pic>
        <p:nvPicPr>
          <p:cNvPr id="52230" name="Picture 6" descr="http://im8-tub-ru.yandex.net/i?id=505428453-3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786190"/>
            <a:ext cx="3571900" cy="255135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  <p:pic>
        <p:nvPicPr>
          <p:cNvPr id="52232" name="Picture 8" descr="http://im0-tub-ru.yandex.net/i?id=179028145-6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974688"/>
            <a:ext cx="3714776" cy="24546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1175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Красноносый нырок – крупная массивная утка, весом от 1 до 2 кг. Самца легко отличить по большой ярко-рыжей голове, красному клюву и красным лапам, по чёрной груди и чёрному брюху. Самка – однообразной серо – буроватой окраски. Питается красноносый нырок почти исключительно зелёными частями растений и водорослями.</a:t>
            </a:r>
            <a:endParaRPr lang="ru-RU" sz="4000" b="1" dirty="0"/>
          </a:p>
        </p:txBody>
      </p:sp>
      <p:pic>
        <p:nvPicPr>
          <p:cNvPr id="53254" name="Picture 6" descr="http://im2-tub-ru.yandex.net/i?id=9181828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473201"/>
            <a:ext cx="4214842" cy="2241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/>
              <a:t>         /Красноносый нырок – крупная массивная утка, весом от 1 до 2 кг. Самца легко отличить по большой ярко-рыжей голове, красному клюву и красным лапам, по чёрной груди и чёрному брюху. Самка – однообразной серо – буроватой окраски./ Питается красноносый нырок почти исключительно зелёными частями растений и водорослями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/>
              <a:t>    </a:t>
            </a:r>
            <a:r>
              <a:rPr lang="ru-RU" sz="3600" b="1" dirty="0" smtClean="0"/>
              <a:t>1.     </a:t>
            </a:r>
            <a:r>
              <a:rPr lang="ru-RU" sz="3600" b="1" dirty="0" smtClean="0"/>
              <a:t>/Красноносый нырок – крупная массивная утка, </a:t>
            </a:r>
            <a:r>
              <a:rPr lang="ru-RU" sz="3600" b="1" u="sng" dirty="0" smtClean="0"/>
              <a:t>весом от 1 до 2 кг</a:t>
            </a:r>
            <a:r>
              <a:rPr lang="ru-RU" sz="3600" b="1" dirty="0" smtClean="0"/>
              <a:t>. Самца легко отличить по большой ярко-рыжей голове, красному клюву и красным лапам, по чёрной груди и чёрному брюху. Самка – однообразной серо – буроватой окраски./ Питается красноносый нырок почти исключительно зелёными частями растений и водорослями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http://im5-tub-ru.yandex.net/i?id=476795598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3805"/>
            <a:ext cx="3786214" cy="2569829"/>
          </a:xfrm>
          <a:prstGeom prst="rect">
            <a:avLst/>
          </a:prstGeom>
          <a:noFill/>
        </p:spPr>
      </p:pic>
      <p:pic>
        <p:nvPicPr>
          <p:cNvPr id="54276" name="Picture 4" descr="http://im0-tub-ru.yandex.net/i?id=551953100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30332"/>
            <a:ext cx="3643338" cy="2541864"/>
          </a:xfrm>
          <a:prstGeom prst="rect">
            <a:avLst/>
          </a:prstGeom>
          <a:noFill/>
        </p:spPr>
      </p:pic>
      <p:pic>
        <p:nvPicPr>
          <p:cNvPr id="54278" name="Picture 6" descr="http://im0-tub-ru.yandex.net/i?id=590039385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85728"/>
            <a:ext cx="5467865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/>
              <a:t>2.Я пошёл на озёро купаться. Гляжу – нырок учит своих утят уплывать от людей. Нырок плывёт, как лодка, а они ныряют. Они нырнут, а он на то место приплывёт и глядит по сторонам. Наконец они вынырнули около камышей, заплыли в камыши, а я стал купаться.</a:t>
            </a:r>
            <a:endParaRPr lang="ru-RU" b="1" dirty="0"/>
          </a:p>
        </p:txBody>
      </p:sp>
      <p:pic>
        <p:nvPicPr>
          <p:cNvPr id="3" name="Picture 6" descr="http://im0-tub-ru.yandex.net/i?id=590039385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143512"/>
            <a:ext cx="2760365" cy="1550767"/>
          </a:xfrm>
          <a:prstGeom prst="rect">
            <a:avLst/>
          </a:prstGeom>
          <a:noFill/>
        </p:spPr>
      </p:pic>
      <p:pic>
        <p:nvPicPr>
          <p:cNvPr id="4" name="Picture 4" descr="http://im0-tub-ru.yandex.net/i?id=551953100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072074"/>
            <a:ext cx="2252678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436</Words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Научный и художественный текст.</vt:lpstr>
      <vt:lpstr>пословица</vt:lpstr>
      <vt:lpstr>ЛЕБЕДЬ-КЛИКУН</vt:lpstr>
      <vt:lpstr>А Н Д А Т Р А</vt:lpstr>
      <vt:lpstr>Красноносый нырок – крупная массивная утка, весом от 1 до 2 кг. Самца легко отличить по большой ярко-рыжей голове, красному клюву и красным лапам, по чёрной груди и чёрному брюху. Самка – однообразной серо – буроватой окраски. Питается красноносый нырок почти исключительно зелёными частями растений и водорослями.</vt:lpstr>
      <vt:lpstr>         /Красноносый нырок – крупная массивная утка, весом от 1 до 2 кг. Самца легко отличить по большой ярко-рыжей голове, красному клюву и красным лапам, по чёрной груди и чёрному брюху. Самка – однообразной серо – буроватой окраски./ Питается красноносый нырок почти исключительно зелёными частями растений и водорослями.</vt:lpstr>
      <vt:lpstr>    1.     /Красноносый нырок – крупная массивная утка, весом от 1 до 2 кг. Самца легко отличить по большой ярко-рыжей голове, красному клюву и красным лапам, по чёрной груди и чёрному брюху. Самка – однообразной серо – буроватой окраски./ Питается красноносый нырок почти исключительно зелёными частями растений и водорослями.</vt:lpstr>
      <vt:lpstr>Слайд 8</vt:lpstr>
      <vt:lpstr>2.Я пошёл на озёро купаться. Гляжу – нырок учит своих утят уплывать от людей. Нырок плывёт, как лодка, а они ныряют. Они нырнут, а он на то место приплывёт и глядит по сторонам. Наконец они вынырнули около камышей, заплыли в камыши, а я стал купаться.</vt:lpstr>
      <vt:lpstr>2.Я пошёл на озёро купаться. Гляжу – нырок учит своих утят уплывать от людей. Нырок плывёт, как лодка, а они ныряют. Они нырнут, а он на то место приплывёт и глядит по сторонам. Наконец они вынырнули около камышей, заплыли в камыши, а я стал купаться.</vt:lpstr>
      <vt:lpstr>Ради чего написан каждый текст: __. - сообщает какие-то точные научные сведения об утках-нырках; __. – повествует о каком-то любопытном случае с нырками, свидетелем которого был рассказчик текста. Рядом с каждым с каждым высказыванием поставь номертекста:1 или 2.  </vt:lpstr>
      <vt:lpstr>Научный текст -текст, в котором сообщаются точные сведения о каком-либо явлении или животном. </vt:lpstr>
      <vt:lpstr>Я</vt:lpstr>
      <vt:lpstr> Оцени свою работу: </vt:lpstr>
      <vt:lpstr>Домашнее задание:  Т.п.о. стр.91-94 №108 или № 109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пословица</dc:title>
  <cp:lastModifiedBy>Татьяна</cp:lastModifiedBy>
  <cp:revision>28</cp:revision>
  <dcterms:modified xsi:type="dcterms:W3CDTF">2013-04-23T04:45:13Z</dcterms:modified>
</cp:coreProperties>
</file>