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1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5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7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3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6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5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1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0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3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FB70-ABE8-45E2-BD5B-4E6B3E53808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7FA2-5D6D-4C0B-AFA8-4ED4112E8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4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14401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инновационная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(Отчет о ходе и промежуточных результатах работы)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ТЕМА: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«Ларец народной мудрости-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устное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как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развития речи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детей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ДО».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Руководитель: Волохина Марина Андреевна, воспитатель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МКОУ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Новокулындинская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(дошкольная группа)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udamoscow.ru/uploads/da7873a856d348838d164af610a2d3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9454"/>
            <a:ext cx="4174460" cy="3629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773176"/>
            <a:ext cx="3893127" cy="2596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3582526"/>
            <a:ext cx="3955317" cy="263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90" y="773176"/>
            <a:ext cx="3893127" cy="2596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90" y="3571011"/>
            <a:ext cx="3925876" cy="2596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3964" y="0"/>
            <a:ext cx="11693236" cy="79394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образовательном пространстве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742" y="6315248"/>
            <a:ext cx="8101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РМО с фольклорной драматизацией «Посиделки в русской избе»</a:t>
            </a:r>
          </a:p>
        </p:txBody>
      </p:sp>
    </p:spTree>
    <p:extLst>
      <p:ext uri="{BB962C8B-B14F-4D97-AF65-F5344CB8AC3E}">
        <p14:creationId xmlns:p14="http://schemas.microsoft.com/office/powerpoint/2010/main" val="30934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457201"/>
            <a:ext cx="114715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работы районной инновационной площадки в МКОУ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Новокулындинская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СОШ  происходит  внедрение форм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способов взаимодействия с семьей с	целью повышения компетентности родителей	в области речевого развития дошкольников (вовлечение семьи в единое образовательное пространство «Семья–ОУ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»). 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8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0" y="810492"/>
            <a:ext cx="3477490" cy="463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23" y="810493"/>
            <a:ext cx="3477489" cy="463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3964" y="0"/>
            <a:ext cx="11693236" cy="79394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родительской общественностью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7794" y="5610309"/>
            <a:ext cx="3398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 с родителями по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изготовлению куклы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Кувадки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1071" y="5610309"/>
            <a:ext cx="36467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Песня «В горнице» на празднике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Марта воспитанницы средней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с мамой</a:t>
            </a:r>
          </a:p>
        </p:txBody>
      </p:sp>
    </p:spTree>
    <p:extLst>
      <p:ext uri="{BB962C8B-B14F-4D97-AF65-F5344CB8AC3E}">
        <p14:creationId xmlns:p14="http://schemas.microsoft.com/office/powerpoint/2010/main" val="36528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109" y="304800"/>
            <a:ext cx="11693236" cy="79394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и диагностики</a:t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398" y="1355730"/>
            <a:ext cx="6022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год работы РИП в МКОУ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Новокулындинская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СОШ (дошкольная группа) речь детей стала богаче и развитее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счет образных выражений,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активизации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словаря ребенка,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совершенствования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навыков диалогической речи, её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грамматического строя, развития эмоциональной выразительности речи.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Критерии мониторинга уровня речевого развития можно найти в программе РИП на моем сайте в разделе «Инновационная деятельность».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(ссылка: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https://uchportfolio.ru/s4058942442/?page=56437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98" name="Picture 2" descr="http://900igr.net/up/datas/171526/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6340" r="10532" b="12916"/>
          <a:stretch/>
        </p:blipFill>
        <p:spPr bwMode="auto">
          <a:xfrm>
            <a:off x="6378074" y="1355730"/>
            <a:ext cx="5606107" cy="43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6" y="1412724"/>
            <a:ext cx="60128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Повышение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компетенции педагогов для успешной реализации практического опыта, умения и знаний при решении задач профессионального рода</a:t>
            </a:r>
            <a:r>
              <a:rPr lang="ru-RU" sz="3600" b="1" spc="-1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290" name="Picture 2" descr="https://uchportfolio.ru/public_files/3173759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b="51556"/>
          <a:stretch/>
        </p:blipFill>
        <p:spPr bwMode="auto">
          <a:xfrm>
            <a:off x="7536874" y="1932649"/>
            <a:ext cx="4087091" cy="29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1782" y="304800"/>
            <a:ext cx="11693236" cy="79394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</a:t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1398178" y="324094"/>
            <a:ext cx="9103568" cy="510688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9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5948" y="262359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974709"/>
            <a:ext cx="11374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Повышение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уровня речевого развития детей дошкольного возраста средствами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фольклора через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сотворчество родителей и ОУ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71563" y="4507637"/>
            <a:ext cx="3757612" cy="19145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6958011" y="4507637"/>
            <a:ext cx="3757612" cy="19145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4616052" y="1949654"/>
            <a:ext cx="2612232" cy="31182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29138" y="2641166"/>
            <a:ext cx="2757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ДОШКОЛЬНИКОВ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8461" y="5176480"/>
            <a:ext cx="275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1292" y="5203289"/>
            <a:ext cx="275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</a:p>
        </p:txBody>
      </p:sp>
      <p:pic>
        <p:nvPicPr>
          <p:cNvPr id="12" name="Picture 4" descr="http://cdt.umi.ru/images/cms/data/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00" y="2435014"/>
            <a:ext cx="2107407" cy="18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hirokaya-rechka.ru/wp-content/uploads/2017/08/%D0%B4%D0%B5%D1%82%D1%81%D0%B0%D0%B4-1024x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83" y="2202661"/>
            <a:ext cx="2692590" cy="2279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6363" y="856357"/>
            <a:ext cx="112360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8755" algn="just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Показать красоту русского языка через устное народное творчество, сформировать у детей интерес к детскому фольклору, обогатить словарный запас детей.</a:t>
            </a:r>
          </a:p>
          <a:p>
            <a:pPr marR="19875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Создавать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условия, способствующие развитию активной речи. Развивать родную речь с использованием малых форм фольклора не только в непосредственной образовательной деятельности, но и в других режимных моментах.</a:t>
            </a:r>
          </a:p>
          <a:p>
            <a:pPr marR="19875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Совершенствовать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предметно – развивающую среду, способствующую развитию интереса к устному народному творчеству.</a:t>
            </a:r>
          </a:p>
          <a:p>
            <a:pPr marR="198755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Обеспечить преемственность в речевом развитии детей дошкольного  и младшего школьного возраста.</a:t>
            </a:r>
          </a:p>
          <a:p>
            <a:pPr marR="19875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Вовлечь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родителей в единое пространство «Семья – ОУ». Приобщать родителей к активному совместному участию  в  подготовке и проведению традиционных народных праздников.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Расширить знания родителей по использованию фольклорных произведений в развитии речи.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8156" y="2536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0"/>
            <a:ext cx="11693236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образовательном пространстве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343" y="5294806"/>
            <a:ext cx="3333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 книг с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различными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жанрами фольклора.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ancbs.ucoz.ru/Nyus2016/Nyus005/folk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6" y="1325563"/>
            <a:ext cx="3842181" cy="38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5.infourok.ru/uploads/ex/0e35/00021d8c-f5622b79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3" t="34855" r="5641" b="37670"/>
          <a:stretch/>
        </p:blipFill>
        <p:spPr bwMode="auto">
          <a:xfrm>
            <a:off x="5763491" y="1360198"/>
            <a:ext cx="3298607" cy="23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5.infourok.ru/uploads/ex/0e35/00021d8c-f5622b79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7" t="32228" r="37156" b="27974"/>
          <a:stretch/>
        </p:blipFill>
        <p:spPr bwMode="auto">
          <a:xfrm>
            <a:off x="9310253" y="1360198"/>
            <a:ext cx="2576947" cy="355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83868" y="5433305"/>
            <a:ext cx="415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Акция «Подари книгу детскому саду»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3964" y="0"/>
            <a:ext cx="11693236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образовательном пространстве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6" y="1704107"/>
            <a:ext cx="3726872" cy="2795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86" y="1704106"/>
            <a:ext cx="3726873" cy="2795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1704106"/>
            <a:ext cx="3726873" cy="2795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349189" y="5211678"/>
            <a:ext cx="338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Драматизация сказки «Репка»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3964" y="0"/>
            <a:ext cx="11693236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образовательном пространстве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205344"/>
            <a:ext cx="2759826" cy="4599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20" y="1205344"/>
            <a:ext cx="2759826" cy="4599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28" y="2189019"/>
            <a:ext cx="5110907" cy="30665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1747" y="5805053"/>
            <a:ext cx="251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Масленицы</a:t>
            </a:r>
          </a:p>
        </p:txBody>
      </p:sp>
    </p:spTree>
    <p:extLst>
      <p:ext uri="{BB962C8B-B14F-4D97-AF65-F5344CB8AC3E}">
        <p14:creationId xmlns:p14="http://schemas.microsoft.com/office/powerpoint/2010/main" val="30157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3964" y="0"/>
            <a:ext cx="11693236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образовательном пространстве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4" y="999214"/>
            <a:ext cx="5377370" cy="322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97" y="4331098"/>
            <a:ext cx="3139729" cy="235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5" y="998877"/>
            <a:ext cx="5377931" cy="322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9756" y="4862165"/>
            <a:ext cx="4719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малых фольклорных форм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режимных моментах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8" y="4379530"/>
            <a:ext cx="3139729" cy="235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6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3964" y="0"/>
            <a:ext cx="11693236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образовательном пространстве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3" y="1089699"/>
            <a:ext cx="2531427" cy="421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4" y="1537855"/>
            <a:ext cx="5369533" cy="322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74" y="1089698"/>
            <a:ext cx="2531426" cy="421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16762" y="5887401"/>
            <a:ext cx="756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Экскурсия в музей «Наследие» в рамках ННОД по речевому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1940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3964" y="0"/>
            <a:ext cx="11693236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образовательном пространстве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9" r="1515" b="15354"/>
          <a:stretch/>
        </p:blipFill>
        <p:spPr>
          <a:xfrm>
            <a:off x="4196270" y="1325563"/>
            <a:ext cx="3272986" cy="3860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4" y="1325563"/>
            <a:ext cx="2275609" cy="379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81" y="1329827"/>
            <a:ext cx="2313709" cy="385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61281" y="5859692"/>
            <a:ext cx="7542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атрибутов и новых уголков для фольклорных драматизаций</a:t>
            </a:r>
          </a:p>
        </p:txBody>
      </p:sp>
    </p:spTree>
    <p:extLst>
      <p:ext uri="{BB962C8B-B14F-4D97-AF65-F5344CB8AC3E}">
        <p14:creationId xmlns:p14="http://schemas.microsoft.com/office/powerpoint/2010/main" val="26230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285</Words>
  <Application>Microsoft Office PowerPoint</Application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Работа в образовательном пространстве</vt:lpstr>
      <vt:lpstr>Работа в образовательном пространстве</vt:lpstr>
      <vt:lpstr>Работа в образовательном пространстве</vt:lpstr>
      <vt:lpstr>Работа в образовательном пространстве</vt:lpstr>
      <vt:lpstr>Работа в образовательном пространстве</vt:lpstr>
      <vt:lpstr>Работа в образовательном пространстве</vt:lpstr>
      <vt:lpstr>Работа в образовательном пространстве</vt:lpstr>
      <vt:lpstr>Презентация PowerPoint</vt:lpstr>
      <vt:lpstr>Работа с родительской общественностью</vt:lpstr>
      <vt:lpstr>Результаты мониторинга и диагностики </vt:lpstr>
      <vt:lpstr>Повышение квалификации педагогов </vt:lpstr>
      <vt:lpstr>Спасибо 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bechgold@inbox.ru</dc:creator>
  <cp:lastModifiedBy>bechgold@inbox.ru</cp:lastModifiedBy>
  <cp:revision>16</cp:revision>
  <dcterms:created xsi:type="dcterms:W3CDTF">2019-10-24T13:33:17Z</dcterms:created>
  <dcterms:modified xsi:type="dcterms:W3CDTF">2019-10-24T16:07:11Z</dcterms:modified>
</cp:coreProperties>
</file>