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3" autoAdjust="0"/>
    <p:restoredTop sz="94660"/>
  </p:normalViewPr>
  <p:slideViewPr>
    <p:cSldViewPr>
      <p:cViewPr varScale="1">
        <p:scale>
          <a:sx n="78" d="100"/>
          <a:sy n="7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00808"/>
            <a:ext cx="2016223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Воспитатель Нечаева З.Б.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МБДОУ №127 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Архангельск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Времена года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загадки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68960"/>
            <a:ext cx="49685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037602"/>
            <a:ext cx="42484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4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143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Ежегодно приходят к нам в гости: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214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Один седой, другой молодой,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marL="0" marR="0" lvl="0" indent="214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Третий скачет,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214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А четвёртый плачет.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744416" cy="39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699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Запорошила дорожки,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Разукрасила окошки,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Радость детям подарила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И на санках прокатила.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3204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6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Метель затихла, ветры смолкли,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У елей чуть блестят иголки.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А Дед Мороз садится в сани,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Ему пора прощаться с нами.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Ему на смену, величаво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Идёт красавица одна.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О ней вы знаете немало,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Зовут красавицу …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4752528" cy="361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7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14096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Изумрудные луга,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В небе – радуга-дуга.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Солнцем озеро согрето,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Всех зовет купаться … .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67353"/>
            <a:ext cx="4968552" cy="364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0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640" y="2656737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Прошла лиса под кустом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И обожгла листву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Хвостом.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Огонь по веточкам полез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И запылал</a:t>
            </a: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Осенний лес. 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30" y="2708920"/>
            <a:ext cx="4636173" cy="298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2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46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Времена года 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Учебный класс</dc:creator>
  <cp:lastModifiedBy>Учебный класс</cp:lastModifiedBy>
  <cp:revision>7</cp:revision>
  <dcterms:created xsi:type="dcterms:W3CDTF">2018-12-10T11:22:48Z</dcterms:created>
  <dcterms:modified xsi:type="dcterms:W3CDTF">2018-12-10T12:37:51Z</dcterms:modified>
</cp:coreProperties>
</file>