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F04D4-6FF1-4449-A75A-49081586717A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83E02-072A-49FB-BE44-9AFC1C9A99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843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04E2-BB2F-4A61-A7B5-EE21DE64EC16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B5569-EE74-4BCC-A7BE-4E4A9A6B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71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04E2-BB2F-4A61-A7B5-EE21DE64EC16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B5569-EE74-4BCC-A7BE-4E4A9A6B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4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04E2-BB2F-4A61-A7B5-EE21DE64EC16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B5569-EE74-4BCC-A7BE-4E4A9A6B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69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04E2-BB2F-4A61-A7B5-EE21DE64EC16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B5569-EE74-4BCC-A7BE-4E4A9A6B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84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04E2-BB2F-4A61-A7B5-EE21DE64EC16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B5569-EE74-4BCC-A7BE-4E4A9A6B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00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04E2-BB2F-4A61-A7B5-EE21DE64EC16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B5569-EE74-4BCC-A7BE-4E4A9A6B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89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04E2-BB2F-4A61-A7B5-EE21DE64EC16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B5569-EE74-4BCC-A7BE-4E4A9A6B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40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04E2-BB2F-4A61-A7B5-EE21DE64EC16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B5569-EE74-4BCC-A7BE-4E4A9A6B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91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04E2-BB2F-4A61-A7B5-EE21DE64EC16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B5569-EE74-4BCC-A7BE-4E4A9A6B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304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04E2-BB2F-4A61-A7B5-EE21DE64EC16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B5569-EE74-4BCC-A7BE-4E4A9A6B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37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04E2-BB2F-4A61-A7B5-EE21DE64EC16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B5569-EE74-4BCC-A7BE-4E4A9A6B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79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104E2-BB2F-4A61-A7B5-EE21DE64EC16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B5569-EE74-4BCC-A7BE-4E4A9A6B18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3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Задания 4. Файловая система организации данных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ОГЭ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0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932" y="476672"/>
            <a:ext cx="83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Задание 4 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Пользователь </a:t>
            </a:r>
            <a:r>
              <a:rPr lang="ru-RU" dirty="0"/>
              <a:t>ра­бо­тал с ка­та­ло­гом </a:t>
            </a:r>
            <a:r>
              <a:rPr lang="ru-RU" b="1" dirty="0"/>
              <a:t>Логика</a:t>
            </a:r>
            <a:r>
              <a:rPr lang="ru-RU" dirty="0"/>
              <a:t>. Сна­ча­ла он под­нял­ся на один уро­вень вверх, затем под­нял­ся ещё на один уро­вень вверх, потом спу­стил­ся на один уро­вень вниз. В ре­зуль­та­те он ока­зал­ся в ка­та­ло­ге </a:t>
            </a:r>
            <a:r>
              <a:rPr lang="ru-RU" b="1" dirty="0"/>
              <a:t>C:\Школа\Уроки\Химия</a:t>
            </a:r>
            <a:r>
              <a:rPr lang="ru-RU" dirty="0"/>
              <a:t>.</a:t>
            </a:r>
          </a:p>
          <a:p>
            <a:r>
              <a:rPr lang="ru-RU" dirty="0"/>
              <a:t>Запишите воз­мож­ный пол­ный путь каталога, с ко­то­рым поль­зо­ва­тель на­чи­нал работу.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1) C:\Школа\Уроки\Информатика\Логика</a:t>
            </a:r>
          </a:p>
          <a:p>
            <a:r>
              <a:rPr lang="ru-RU" dirty="0"/>
              <a:t>2) C:\Школа\Уроки\Логика</a:t>
            </a:r>
          </a:p>
          <a:p>
            <a:r>
              <a:rPr lang="ru-RU" dirty="0"/>
              <a:t>3) C:\Школа\Логика</a:t>
            </a:r>
          </a:p>
          <a:p>
            <a:r>
              <a:rPr lang="ru-RU" dirty="0"/>
              <a:t>4) C:\</a:t>
            </a:r>
            <a:r>
              <a:rPr lang="ru-RU" dirty="0" smtClean="0"/>
              <a:t>Школа\Информатика\Логика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3874147"/>
            <a:ext cx="70922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Выполним дей­ствия поль­зо­ва­те­ля в об­рат­ном порядке, на­чи­ная из </a:t>
            </a:r>
            <a:r>
              <a:rPr lang="ru-RU" b="1" dirty="0" smtClean="0"/>
              <a:t>C:\Школа\Уроки\Химия</a:t>
            </a:r>
            <a:r>
              <a:rPr lang="ru-RU" dirty="0" smtClean="0"/>
              <a:t>. Под­ни­мем­ся на один уро­вень вверх, ока­жем­ся в </a:t>
            </a:r>
            <a:r>
              <a:rPr lang="ru-RU" b="1" dirty="0" smtClean="0"/>
              <a:t>C:\Школа\Уроки</a:t>
            </a:r>
            <a:r>
              <a:rPr lang="ru-RU" dirty="0" smtClean="0"/>
              <a:t>. Теперь, спу­стив­шись на два уров­ня вниз, мы долж­ны ока­зать­ся в ка­та­ло­ге </a:t>
            </a:r>
            <a:r>
              <a:rPr lang="ru-RU" b="1" dirty="0" smtClean="0"/>
              <a:t>Логика</a:t>
            </a:r>
            <a:r>
              <a:rPr lang="ru-RU" dirty="0" smtClean="0"/>
              <a:t>. Таким образом, ис­ход­ный ка­та­лог имеет пол­ный путь </a:t>
            </a:r>
            <a:r>
              <a:rPr lang="ru-RU" b="1" dirty="0" smtClean="0"/>
              <a:t>C:\Школа\Уроки\...\Логика</a:t>
            </a:r>
            <a:r>
              <a:rPr lang="ru-RU" dirty="0" smtClean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5932" y="3686983"/>
            <a:ext cx="1342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rgbClr val="006600"/>
                </a:solidFill>
              </a:rPr>
              <a:t>Пояснение: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932" y="5755097"/>
            <a:ext cx="812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Ответ: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90441" y="5779572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78745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932" y="476672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Задание 4 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В </a:t>
            </a:r>
            <a:r>
              <a:rPr lang="ru-RU" dirty="0"/>
              <a:t>не­ко­то­ром каталоге хра­нил­ся файл </a:t>
            </a:r>
            <a:r>
              <a:rPr lang="ru-RU" b="1" dirty="0"/>
              <a:t>Вьюга.doc</a:t>
            </a:r>
            <a:r>
              <a:rPr lang="ru-RU" dirty="0"/>
              <a:t>, имев­ший полное имя </a:t>
            </a:r>
            <a:r>
              <a:rPr lang="ru-RU" b="1" dirty="0"/>
              <a:t>D:\2013\Зима\Вьюга.doc</a:t>
            </a:r>
            <a:r>
              <a:rPr lang="ru-RU" dirty="0"/>
              <a:t> В этом ка­та­ло­ге создали под­ка­та­лог </a:t>
            </a:r>
            <a:r>
              <a:rPr lang="ru-RU" b="1" dirty="0"/>
              <a:t>Январь</a:t>
            </a:r>
            <a:r>
              <a:rPr lang="ru-RU" dirty="0"/>
              <a:t> и файл </a:t>
            </a:r>
            <a:r>
              <a:rPr lang="ru-RU" b="1" dirty="0"/>
              <a:t>Вьюга.doc</a:t>
            </a:r>
            <a:r>
              <a:rPr lang="ru-RU" dirty="0"/>
              <a:t> пе­ре­ме­сти­ли в со­здан­ный подкаталог. Ука­жи­те полное имя этого файла после перемещения.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1) D:\Январь\Вьюга.doc</a:t>
            </a:r>
          </a:p>
          <a:p>
            <a:r>
              <a:rPr lang="ru-RU" dirty="0"/>
              <a:t>2) D:\2013\Зима\Вьюга.doc</a:t>
            </a:r>
          </a:p>
          <a:p>
            <a:r>
              <a:rPr lang="ru-RU" dirty="0"/>
              <a:t>3) D:\2013\Январь\Вьюга.doc</a:t>
            </a:r>
          </a:p>
          <a:p>
            <a:r>
              <a:rPr lang="ru-RU" dirty="0"/>
              <a:t>4) D:\2013\Зима\Январь\Вьюга.doc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3874147"/>
            <a:ext cx="7092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Полное имя файла после пе­ре­ме­ще­ния будет</a:t>
            </a:r>
          </a:p>
          <a:p>
            <a:r>
              <a:rPr lang="ru-RU" dirty="0"/>
              <a:t> </a:t>
            </a:r>
          </a:p>
          <a:p>
            <a:r>
              <a:rPr lang="ru-RU" b="1" dirty="0" smtClean="0">
                <a:effectLst/>
              </a:rPr>
              <a:t>D:\2013\Зима\Январь\Вьюга.doc</a:t>
            </a:r>
            <a:endParaRPr lang="ru-RU" dirty="0"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932" y="3686983"/>
            <a:ext cx="1342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rgbClr val="006600"/>
                </a:solidFill>
              </a:rPr>
              <a:t>Пояснение: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932" y="5755097"/>
            <a:ext cx="812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Ответ: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90441" y="5779572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</a:rPr>
              <a:t>4.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97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932" y="476672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Задание 4 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Пользователь </a:t>
            </a:r>
            <a:r>
              <a:rPr lang="ru-RU" dirty="0"/>
              <a:t>ра­бо­тал с ка­та­ло­гом </a:t>
            </a:r>
            <a:r>
              <a:rPr lang="ru-RU" b="1" dirty="0"/>
              <a:t>Автомобили</a:t>
            </a:r>
            <a:r>
              <a:rPr lang="ru-RU" dirty="0"/>
              <a:t>. Сна­ча­ла он под­нял­ся на один уро­вень вверх, затем спу­стил­ся на один уро­вень вниз, потом ещё раз спу­стил­ся на один уро­вень вниз. В ре­зуль­та­те он ока­зал­ся в каталоге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С:\Транспорт\Сухопутный\Почтовый\Железнодорожный</a:t>
            </a:r>
            <a:r>
              <a:rPr lang="ru-RU" dirty="0"/>
              <a:t>.</a:t>
            </a:r>
          </a:p>
          <a:p>
            <a:r>
              <a:rPr lang="ru-RU" sz="1000" dirty="0"/>
              <a:t> </a:t>
            </a:r>
          </a:p>
          <a:p>
            <a:r>
              <a:rPr lang="ru-RU" dirty="0"/>
              <a:t>Запишите пол­ный путь каталога, с ко­то­рым поль­зо­ва­тель на­чи­нал работу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1) С:\Транспорт\Сухопутный\Автомобили</a:t>
            </a:r>
          </a:p>
          <a:p>
            <a:r>
              <a:rPr lang="ru-RU" dirty="0"/>
              <a:t>2) С:\Транспорт\Сухопутный\Почтовый\Автомобили</a:t>
            </a:r>
          </a:p>
          <a:p>
            <a:r>
              <a:rPr lang="ru-RU" dirty="0"/>
              <a:t>3) С:\Автомобили</a:t>
            </a:r>
          </a:p>
          <a:p>
            <a:r>
              <a:rPr lang="ru-RU" dirty="0"/>
              <a:t>4) С:\Автомобили\Транспорт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3874147"/>
            <a:ext cx="7092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Выполним дей­ствия поль­зо­ва­те­ля в об­рат­ном порядке, на­чи­ная из </a:t>
            </a:r>
            <a:r>
              <a:rPr lang="ru-RU" b="1" dirty="0"/>
              <a:t>С:\Транспорт\Сухопутный\Почтовый\Железнодорожный</a:t>
            </a:r>
            <a:r>
              <a:rPr lang="ru-RU" dirty="0"/>
              <a:t>. Под­ни­мем­ся на два </a:t>
            </a:r>
            <a:r>
              <a:rPr lang="ru-RU" dirty="0" err="1"/>
              <a:t>уро­ве­ня</a:t>
            </a:r>
            <a:r>
              <a:rPr lang="ru-RU" dirty="0"/>
              <a:t> вверх, ока­жем­ся в </a:t>
            </a:r>
            <a:r>
              <a:rPr lang="ru-RU" b="1" dirty="0"/>
              <a:t>С:\Транспорт\Сухопутный</a:t>
            </a:r>
            <a:r>
              <a:rPr lang="ru-RU" dirty="0"/>
              <a:t>. Теперь, спу­стив­шись на один уро­вень вниз, мы долж­ны ока­зать­ся в ка­та­ло­ге </a:t>
            </a:r>
            <a:r>
              <a:rPr lang="ru-RU" b="1" dirty="0"/>
              <a:t>Автомобили</a:t>
            </a:r>
            <a:r>
              <a:rPr lang="ru-RU" dirty="0"/>
              <a:t>. Таким образом, ис­ход­ный ка­та­лог имеет пол­ный путь </a:t>
            </a:r>
            <a:r>
              <a:rPr lang="ru-RU" b="1" dirty="0"/>
              <a:t>С: \Транспорт\Сухопутный\Автомобили</a:t>
            </a:r>
            <a:r>
              <a:rPr lang="ru-RU" dirty="0"/>
              <a:t>.</a:t>
            </a:r>
            <a:endParaRPr lang="ru-RU" dirty="0"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932" y="3686983"/>
            <a:ext cx="1342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rgbClr val="006600"/>
                </a:solidFill>
              </a:rPr>
              <a:t>Пояснение: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932" y="5755097"/>
            <a:ext cx="812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Ответ: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90441" y="5779572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</a:rPr>
              <a:t>1.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85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932" y="476672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Задание 4 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dirty="0"/>
              <a:t>Пользователь ра­бо­тал с ка­та­ло­гом </a:t>
            </a:r>
            <a:r>
              <a:rPr lang="ru-RU" b="1" dirty="0"/>
              <a:t>Поэты</a:t>
            </a:r>
            <a:r>
              <a:rPr lang="ru-RU" dirty="0"/>
              <a:t>. Сна­ча­ла он под­нял­ся на один уро­вень вверх, затем спу­стил­ся на один уро­вень вниз, потом ещё раз спу­стил­ся на один уро­вень вниз. В ре­зуль­та­те он ока­зал­ся в каталоге</a:t>
            </a:r>
          </a:p>
          <a:p>
            <a:r>
              <a:rPr lang="ru-RU" dirty="0"/>
              <a:t> </a:t>
            </a:r>
          </a:p>
          <a:p>
            <a:r>
              <a:rPr lang="ru-RU" b="1" dirty="0" smtClean="0">
                <a:effectLst/>
              </a:rPr>
              <a:t>С:\Школа\Литература\Сочинения</a:t>
            </a:r>
            <a:r>
              <a:rPr lang="ru-RU" dirty="0" smtClean="0">
                <a:effectLst/>
              </a:rPr>
              <a:t>.</a:t>
            </a:r>
          </a:p>
          <a:p>
            <a:r>
              <a:rPr lang="ru-RU" sz="1050" dirty="0" smtClean="0">
                <a:effectLst/>
              </a:rPr>
              <a:t> </a:t>
            </a:r>
          </a:p>
          <a:p>
            <a:r>
              <a:rPr lang="ru-RU" dirty="0"/>
              <a:t>Запишите пол­ный путь каталога, с ко­то­рым поль­зо­ва­тель на­чи­нал работу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1) С:\Школа\Поэты\Литература\Сочинения</a:t>
            </a:r>
          </a:p>
          <a:p>
            <a:r>
              <a:rPr lang="ru-RU" dirty="0"/>
              <a:t>2) С:\Школа\Поэты</a:t>
            </a:r>
          </a:p>
          <a:p>
            <a:r>
              <a:rPr lang="ru-RU" dirty="0"/>
              <a:t>3) С:\Школа\Литература\Поэты\Сочинения</a:t>
            </a:r>
          </a:p>
          <a:p>
            <a:r>
              <a:rPr lang="ru-RU" dirty="0"/>
              <a:t>4) С:\Поэты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3874147"/>
            <a:ext cx="70922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Выполним дей­ствия поль­зо­ва­те­ля в об­рат­ном порядке, начиная из </a:t>
            </a:r>
            <a:r>
              <a:rPr lang="ru-RU" b="1" dirty="0"/>
              <a:t>С:\Школа\Литература\Сочинения</a:t>
            </a:r>
            <a:r>
              <a:rPr lang="ru-RU" dirty="0"/>
              <a:t>. Под­ни­мем­ся на два уров­ня вверх, ока­жем­ся в </a:t>
            </a:r>
            <a:r>
              <a:rPr lang="ru-RU" b="1" dirty="0"/>
              <a:t>С:\Школа</a:t>
            </a:r>
            <a:r>
              <a:rPr lang="ru-RU" dirty="0"/>
              <a:t>. Теперь, спу­стив­шись на один уро­вень вниз, мы долж­ны ока­зать­ся в ка­та­ло­ге </a:t>
            </a:r>
            <a:r>
              <a:rPr lang="ru-RU" b="1" dirty="0"/>
              <a:t>Поэты</a:t>
            </a:r>
            <a:r>
              <a:rPr lang="ru-RU" dirty="0"/>
              <a:t>. Таким образом, ис­ход­ный ка­та­лог имеет пол­ный путь </a:t>
            </a:r>
            <a:r>
              <a:rPr lang="ru-RU" b="1" dirty="0"/>
              <a:t>С:\Школа\Поэты</a:t>
            </a:r>
            <a:r>
              <a:rPr lang="ru-RU" dirty="0"/>
              <a:t>.</a:t>
            </a:r>
            <a:endParaRPr lang="ru-RU" dirty="0"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932" y="3686983"/>
            <a:ext cx="1342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rgbClr val="006600"/>
                </a:solidFill>
              </a:rPr>
              <a:t>Пояснение: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932" y="5755097"/>
            <a:ext cx="812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Ответ: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90441" y="5779572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</a:rPr>
              <a:t>2.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6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932" y="476672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Задание 4 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dirty="0"/>
              <a:t>В по­ис­ках нуж­но­го файла Игорь по­сле­до­ва­тель­но пе­ре­хо­дил из ка­та­ло­га в каталог, при этом он не­сколь­ко раз под­ни­мал­ся на один уро­вень вверх и не­сколь­ко раз опус­кал­ся на один уро­вень вниз. Пол­ный путь каталога, с ко­то­рым Игорь на­чи­нал работу</a:t>
            </a:r>
            <a:r>
              <a:rPr lang="ru-RU" dirty="0" smtClean="0"/>
              <a:t>:   </a:t>
            </a:r>
            <a:r>
              <a:rPr lang="ru-RU" b="1" dirty="0" smtClean="0">
                <a:effectLst/>
              </a:rPr>
              <a:t>С:\Собаки\Охота</a:t>
            </a:r>
            <a:r>
              <a:rPr lang="ru-RU" dirty="0" smtClean="0">
                <a:effectLst/>
              </a:rPr>
              <a:t>.</a:t>
            </a:r>
          </a:p>
          <a:p>
            <a:r>
              <a:rPr lang="ru-RU" sz="1050" dirty="0" smtClean="0">
                <a:effectLst/>
              </a:rPr>
              <a:t> </a:t>
            </a:r>
          </a:p>
          <a:p>
            <a:r>
              <a:rPr lang="ru-RU" dirty="0"/>
              <a:t>Каким может быть пол­ный путь каталога, в ко­то­ром ока­зал­ся Игорь, если известно, что на уро­вень вниз он спус­кал­ся боль­ше раз, чем под­ни­мал­ся вверх</a:t>
            </a:r>
            <a:r>
              <a:rPr lang="ru-RU" dirty="0" smtClean="0"/>
              <a:t>?</a:t>
            </a:r>
            <a:endParaRPr lang="ru-RU" dirty="0"/>
          </a:p>
          <a:p>
            <a:r>
              <a:rPr lang="ru-RU" dirty="0"/>
              <a:t>1) С:\Собаки</a:t>
            </a:r>
          </a:p>
          <a:p>
            <a:r>
              <a:rPr lang="ru-RU" dirty="0"/>
              <a:t>2) С:\Охота</a:t>
            </a:r>
          </a:p>
          <a:p>
            <a:r>
              <a:rPr lang="ru-RU" dirty="0"/>
              <a:t>3) С:\Охота\Собаки\Гончие</a:t>
            </a:r>
          </a:p>
          <a:p>
            <a:r>
              <a:rPr lang="ru-RU" dirty="0"/>
              <a:t>4) С:\Собаки\Охота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3874147"/>
            <a:ext cx="7092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Поскольку Игорь начал пе­ре­хо­дить из ка­та­ло­га </a:t>
            </a:r>
            <a:r>
              <a:rPr lang="ru-RU" b="1" dirty="0"/>
              <a:t>С:\Собаки\Охота</a:t>
            </a:r>
            <a:r>
              <a:rPr lang="ru-RU" dirty="0"/>
              <a:t> и спус­кал­ся на уро­вень вниз боль­ше раз, чем поднимался, ко­неч­ный ка­та­лог имеет не­чет­ный уро­вень вложенности. Этому усло­вию удо­вле­тво­ря­ет толь­ко путь ка­та­ло­га </a:t>
            </a:r>
            <a:r>
              <a:rPr lang="ru-RU" b="1" dirty="0"/>
              <a:t>С:\Охота\Собаки\Гончие</a:t>
            </a:r>
            <a:r>
              <a:rPr lang="ru-RU" dirty="0"/>
              <a:t>.</a:t>
            </a:r>
            <a:endParaRPr lang="ru-RU" dirty="0"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932" y="3686983"/>
            <a:ext cx="1342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rgbClr val="006600"/>
                </a:solidFill>
              </a:rPr>
              <a:t>Пояснение: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932" y="5755097"/>
            <a:ext cx="812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Ответ: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90441" y="5779572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3</a:t>
            </a:r>
            <a:r>
              <a:rPr lang="ru-RU" dirty="0" smtClean="0">
                <a:solidFill>
                  <a:prstClr val="black"/>
                </a:solidFill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75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932" y="476672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Задание 4 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dirty="0"/>
              <a:t>Ваня Сидоров, ра­бо­тая над про­ек­том по геометрии, со­здал сле­ду­ю­щие файлы: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D:\Геометрия\Проект\Графики.bmp</a:t>
            </a:r>
            <a:endParaRPr lang="ru-RU" dirty="0"/>
          </a:p>
          <a:p>
            <a:r>
              <a:rPr lang="ru-RU" b="1" dirty="0"/>
              <a:t>D:\Учёба\Работа\Основа.doc</a:t>
            </a:r>
            <a:endParaRPr lang="ru-RU" dirty="0"/>
          </a:p>
          <a:p>
            <a:r>
              <a:rPr lang="ru-RU" b="1" dirty="0"/>
              <a:t>D:\Учёба\Работа\Замечания.doc</a:t>
            </a:r>
            <a:endParaRPr lang="ru-RU" dirty="0"/>
          </a:p>
          <a:p>
            <a:r>
              <a:rPr lang="ru-RU" b="1" dirty="0"/>
              <a:t>D:\Геометрия\Проект\Диаграммы.bmp</a:t>
            </a:r>
            <a:endParaRPr lang="ru-RU" dirty="0"/>
          </a:p>
          <a:p>
            <a:r>
              <a:rPr lang="ru-RU" b="1" dirty="0"/>
              <a:t>D:\Геометрия\Проект\ Функции.doc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Укажите пол­ное имя папки, ко­то­рая оста­нет­ся пу­стой при уда­ле­нии всех фай­лов с рас­ши­ре­ни­ем </a:t>
            </a:r>
            <a:r>
              <a:rPr lang="ru-RU" b="1" dirty="0"/>
              <a:t>.</a:t>
            </a:r>
            <a:r>
              <a:rPr lang="ru-RU" b="1" dirty="0" err="1"/>
              <a:t>doc</a:t>
            </a:r>
            <a:r>
              <a:rPr lang="ru-RU" b="1" dirty="0"/>
              <a:t>.</a:t>
            </a:r>
            <a:r>
              <a:rPr lang="ru-RU" dirty="0"/>
              <a:t> Считайте, что дру­гих фай­лов и папок на диске D нет.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1) Проект</a:t>
            </a:r>
          </a:p>
          <a:p>
            <a:r>
              <a:rPr lang="ru-RU" dirty="0"/>
              <a:t>2) D:\Учёба</a:t>
            </a:r>
          </a:p>
          <a:p>
            <a:r>
              <a:rPr lang="ru-RU" dirty="0"/>
              <a:t>3) D:\Учёба\Работа</a:t>
            </a:r>
          </a:p>
          <a:p>
            <a:r>
              <a:rPr lang="ru-RU" dirty="0"/>
              <a:t>4) D:\Геометрия\Проект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3860" y="5000987"/>
            <a:ext cx="7092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Заметим, что в папке «Работа» нет ни­ка­ких дру­гих файлов, кроме </a:t>
            </a:r>
            <a:r>
              <a:rPr lang="ru-RU" b="1" dirty="0"/>
              <a:t>Основа. </a:t>
            </a:r>
            <a:r>
              <a:rPr lang="ru-RU" b="1" dirty="0" err="1"/>
              <a:t>doc</a:t>
            </a:r>
            <a:r>
              <a:rPr lang="ru-RU" dirty="0"/>
              <a:t> и </a:t>
            </a:r>
            <a:r>
              <a:rPr lang="ru-RU" b="1" dirty="0"/>
              <a:t>Замечания.doc</a:t>
            </a:r>
            <a:r>
              <a:rPr lang="ru-RU" dirty="0"/>
              <a:t>. Следовательно, при уда­ле­нии всех фай­лов с рас­ши­ре­ни­ем </a:t>
            </a:r>
            <a:r>
              <a:rPr lang="ru-RU" b="1" dirty="0"/>
              <a:t>.</a:t>
            </a:r>
            <a:r>
              <a:rPr lang="ru-RU" b="1" dirty="0" err="1"/>
              <a:t>doc</a:t>
            </a:r>
            <a:r>
              <a:rPr lang="ru-RU" dirty="0"/>
              <a:t>, эта папка оста­нет­ся пустой.</a:t>
            </a:r>
            <a:endParaRPr lang="ru-RU" dirty="0"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932" y="5104891"/>
            <a:ext cx="1342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rgbClr val="006600"/>
                </a:solidFill>
              </a:rPr>
              <a:t>Пояснение: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932" y="5755097"/>
            <a:ext cx="812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Ответ: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90441" y="5779572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3</a:t>
            </a:r>
            <a:r>
              <a:rPr lang="ru-RU" dirty="0" smtClean="0">
                <a:solidFill>
                  <a:prstClr val="black"/>
                </a:solidFill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51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932" y="476672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Задание 4 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dirty="0"/>
              <a:t>В не­ко­то­ром ка­та­ло­ге хра­нит­ся файл </a:t>
            </a:r>
            <a:r>
              <a:rPr lang="ru-RU" b="1" dirty="0"/>
              <a:t>Компот.doc</a:t>
            </a:r>
            <a:r>
              <a:rPr lang="ru-RU" dirty="0"/>
              <a:t>. После того, как в этом ка­та­ло­ге со­зда­ли под­ка­та­лог и пе­ре­ме­сти­ли туда файл </a:t>
            </a:r>
            <a:r>
              <a:rPr lang="ru-RU" b="1" dirty="0"/>
              <a:t>Компот.doc</a:t>
            </a:r>
            <a:r>
              <a:rPr lang="ru-RU" dirty="0"/>
              <a:t>, его пол­ное имя стало</a:t>
            </a:r>
          </a:p>
          <a:p>
            <a:r>
              <a:rPr lang="ru-RU" dirty="0"/>
              <a:t> </a:t>
            </a:r>
          </a:p>
          <a:p>
            <a:r>
              <a:rPr lang="ru-RU" b="1" dirty="0" smtClean="0">
                <a:effectLst/>
              </a:rPr>
              <a:t>С:\Дом\Рецепты\Напитки\Компот.doc.</a:t>
            </a:r>
            <a:endParaRPr lang="ru-RU" dirty="0" smtClean="0">
              <a:effectLst/>
            </a:endParaRPr>
          </a:p>
          <a:p>
            <a:r>
              <a:rPr lang="ru-RU" dirty="0" smtClean="0">
                <a:effectLst/>
              </a:rPr>
              <a:t> </a:t>
            </a:r>
          </a:p>
          <a:p>
            <a:r>
              <a:rPr lang="ru-RU" dirty="0"/>
              <a:t>Ка­ко­во имя со­здан­но­го каталога?</a:t>
            </a:r>
          </a:p>
          <a:p>
            <a:r>
              <a:rPr lang="ru-RU" sz="1000" dirty="0"/>
              <a:t> </a:t>
            </a:r>
          </a:p>
          <a:p>
            <a:r>
              <a:rPr lang="ru-RU" dirty="0"/>
              <a:t>1) Дом</a:t>
            </a:r>
          </a:p>
          <a:p>
            <a:r>
              <a:rPr lang="ru-RU" dirty="0"/>
              <a:t>2) Рецепты</a:t>
            </a:r>
          </a:p>
          <a:p>
            <a:r>
              <a:rPr lang="ru-RU" dirty="0"/>
              <a:t>3) Напитки</a:t>
            </a:r>
          </a:p>
          <a:p>
            <a:r>
              <a:rPr lang="ru-RU" dirty="0"/>
              <a:t>4) С:\Дом\Рецепты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3874147"/>
            <a:ext cx="7092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Поскольку пол­ное имя файла после со­зда­ния под­ка­та­ло­га </a:t>
            </a:r>
            <a:r>
              <a:rPr lang="ru-RU" b="1" dirty="0"/>
              <a:t>С:\Дом\Рецепты\Напитки\Компот.doc</a:t>
            </a:r>
            <a:r>
              <a:rPr lang="ru-RU" dirty="0"/>
              <a:t>, со­здан­ный под­ка­та­лог на­зы­ва­ет­ся </a:t>
            </a:r>
            <a:r>
              <a:rPr lang="ru-RU" b="1" dirty="0"/>
              <a:t>Напитки</a:t>
            </a:r>
            <a:r>
              <a:rPr lang="ru-RU" dirty="0"/>
              <a:t>.</a:t>
            </a:r>
            <a:endParaRPr lang="ru-RU" dirty="0"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932" y="3686983"/>
            <a:ext cx="1342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rgbClr val="006600"/>
                </a:solidFill>
              </a:rPr>
              <a:t>Пояснение: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932" y="5755097"/>
            <a:ext cx="812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Ответ: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90441" y="5779572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3</a:t>
            </a:r>
            <a:r>
              <a:rPr lang="ru-RU" dirty="0" smtClean="0">
                <a:solidFill>
                  <a:prstClr val="black"/>
                </a:solidFill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96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932" y="476672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Задание 4 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dirty="0"/>
              <a:t>Сдав до­клад по ис­то­рии на «отлично», уче­ник перенёс папку, пол­ный путь до ко­то­рой был </a:t>
            </a:r>
            <a:r>
              <a:rPr lang="ru-RU" b="1" dirty="0"/>
              <a:t>D:\Учеба\История\1917</a:t>
            </a:r>
            <a:r>
              <a:rPr lang="ru-RU" dirty="0"/>
              <a:t> в папку </a:t>
            </a:r>
            <a:r>
              <a:rPr lang="ru-RU" b="1" dirty="0"/>
              <a:t>Сданные</a:t>
            </a:r>
            <a:r>
              <a:rPr lang="ru-RU" dirty="0"/>
              <a:t>, рас­по­ло­жен­ную в корне диска </a:t>
            </a:r>
            <a:r>
              <a:rPr lang="ru-RU" b="1" dirty="0"/>
              <a:t>С</a:t>
            </a:r>
            <a:r>
              <a:rPr lang="ru-RU" dirty="0"/>
              <a:t>. Ука­жи­те пол­ный путь к файлу </a:t>
            </a:r>
            <a:r>
              <a:rPr lang="ru-RU" b="1" dirty="0"/>
              <a:t>Гражданская_война.txt</a:t>
            </a:r>
            <a:r>
              <a:rPr lang="ru-RU" dirty="0"/>
              <a:t>, рас­по­ло­жен­но­му в папке </a:t>
            </a:r>
            <a:r>
              <a:rPr lang="ru-RU" b="1" dirty="0"/>
              <a:t>1917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1) С:\Сданные\Гражданская_война.txt</a:t>
            </a:r>
          </a:p>
          <a:p>
            <a:r>
              <a:rPr lang="ru-RU" dirty="0"/>
              <a:t>2) Сданные\1917\Гражданская_война.txt</a:t>
            </a:r>
          </a:p>
          <a:p>
            <a:r>
              <a:rPr lang="ru-RU" dirty="0"/>
              <a:t>3) С:\Сданные\1917\Гражданская_война.txt</a:t>
            </a:r>
          </a:p>
          <a:p>
            <a:r>
              <a:rPr lang="ru-RU" dirty="0"/>
              <a:t>4) С:\Учёба\История\1917\Гражданская_война.txt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3860" y="3691190"/>
            <a:ext cx="7092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Поскольку пол­ный путь был </a:t>
            </a:r>
            <a:r>
              <a:rPr lang="ru-RU" b="1" dirty="0"/>
              <a:t>D:\Учеба\История\1917</a:t>
            </a:r>
            <a:r>
              <a:rPr lang="ru-RU" dirty="0"/>
              <a:t>, пол­ный путь файла будет </a:t>
            </a:r>
            <a:r>
              <a:rPr lang="ru-RU" b="1" dirty="0"/>
              <a:t>С:\Сданные\1917\Гражданская_война.txt</a:t>
            </a:r>
            <a:r>
              <a:rPr lang="ru-RU" dirty="0"/>
              <a:t>.</a:t>
            </a:r>
            <a:endParaRPr lang="ru-RU" dirty="0"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932" y="3645024"/>
            <a:ext cx="1342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rgbClr val="006600"/>
                </a:solidFill>
              </a:rPr>
              <a:t>Пояснение: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932" y="5755097"/>
            <a:ext cx="812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Ответ: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90441" y="5779572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3</a:t>
            </a:r>
            <a:r>
              <a:rPr lang="ru-RU" dirty="0" smtClean="0">
                <a:solidFill>
                  <a:prstClr val="black"/>
                </a:solidFill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79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136</Words>
  <Application>Microsoft Office PowerPoint</Application>
  <PresentationFormat>Экран (4:3)</PresentationFormat>
  <Paragraphs>112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Задания 4. Файловая система организации данных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4. Файловая система организации данных</dc:title>
  <dc:creator>Admin</dc:creator>
  <cp:lastModifiedBy>Пользователь</cp:lastModifiedBy>
  <cp:revision>10</cp:revision>
  <cp:lastPrinted>2017-10-08T16:14:05Z</cp:lastPrinted>
  <dcterms:created xsi:type="dcterms:W3CDTF">2017-10-08T16:02:20Z</dcterms:created>
  <dcterms:modified xsi:type="dcterms:W3CDTF">2018-03-06T11:54:00Z</dcterms:modified>
</cp:coreProperties>
</file>