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2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3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2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1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2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2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6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7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1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12EA-5BE3-463B-8A42-186295E903A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DA67-29C0-4789-8281-970F1EE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2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676456" cy="1899643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cs typeface="Vrinda" pitchFamily="34" charset="0"/>
              </a:rPr>
              <a:t>27 ноября – День Матери!</a:t>
            </a:r>
            <a:endParaRPr lang="ru-RU" sz="8800" b="1" dirty="0">
              <a:solidFill>
                <a:srgbClr val="C00000"/>
              </a:solidFill>
              <a:cs typeface="Vrind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157192"/>
            <a:ext cx="5864696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28" y="2924944"/>
            <a:ext cx="5415272" cy="39330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4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1" y="404664"/>
            <a:ext cx="7920880" cy="613570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3387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4562"/>
            <a:ext cx="7856034" cy="59247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9608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23900"/>
            <a:ext cx="8128000" cy="5410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2053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620688"/>
            <a:ext cx="8400934" cy="568863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9301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676456" cy="1899643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cs typeface="Vrinda" pitchFamily="34" charset="0"/>
              </a:rPr>
              <a:t>27 ноября – День Матери!</a:t>
            </a:r>
            <a:endParaRPr lang="ru-RU" sz="8800" b="1" dirty="0">
              <a:solidFill>
                <a:srgbClr val="C00000"/>
              </a:solidFill>
              <a:cs typeface="Vrind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157192"/>
            <a:ext cx="5864696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28" y="2924944"/>
            <a:ext cx="5415272" cy="39330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72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2" y="95250"/>
            <a:ext cx="5324475" cy="66675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33081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27 ноября – День Матери!</vt:lpstr>
      <vt:lpstr>Презентация PowerPoint</vt:lpstr>
      <vt:lpstr>Презентация PowerPoint</vt:lpstr>
      <vt:lpstr>Презентация PowerPoint</vt:lpstr>
      <vt:lpstr>Презентация PowerPoint</vt:lpstr>
      <vt:lpstr>27 ноября – День Матери!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ноября – День Матери!</dc:title>
  <dc:creator>Atma</dc:creator>
  <cp:lastModifiedBy>Atma</cp:lastModifiedBy>
  <cp:revision>4</cp:revision>
  <dcterms:created xsi:type="dcterms:W3CDTF">2016-11-17T11:21:22Z</dcterms:created>
  <dcterms:modified xsi:type="dcterms:W3CDTF">2016-11-21T15:31:02Z</dcterms:modified>
</cp:coreProperties>
</file>