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73" r:id="rId15"/>
    <p:sldId id="268" r:id="rId16"/>
    <p:sldId id="274" r:id="rId17"/>
    <p:sldId id="269" r:id="rId18"/>
    <p:sldId id="275" r:id="rId19"/>
    <p:sldId id="270" r:id="rId20"/>
    <p:sldId id="276" r:id="rId21"/>
    <p:sldId id="277" r:id="rId22"/>
    <p:sldId id="281" r:id="rId23"/>
    <p:sldId id="278" r:id="rId24"/>
    <p:sldId id="282" r:id="rId25"/>
    <p:sldId id="279" r:id="rId26"/>
    <p:sldId id="283" r:id="rId27"/>
    <p:sldId id="280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9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0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276225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27622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1). Какое </a:t>
            </a:r>
            <a:r>
              <a:rPr lang="ru-RU" b="1" dirty="0">
                <a:latin typeface="Times New Roman"/>
                <a:ea typeface="Times New Roman"/>
              </a:rPr>
              <a:t>животное не даёт человеку шерсть?</a:t>
            </a:r>
            <a:endParaRPr lang="ru-RU" sz="28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          	    Корова</a:t>
            </a:r>
            <a:endParaRPr lang="ru-RU" sz="2800" dirty="0">
              <a:latin typeface="Times New Roman"/>
              <a:ea typeface="Times New Roman"/>
            </a:endParaRPr>
          </a:p>
          <a:p>
            <a:pPr marL="497205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⁯ </a:t>
            </a:r>
            <a:r>
              <a:rPr lang="ru-RU" dirty="0">
                <a:latin typeface="Times New Roman"/>
                <a:ea typeface="Times New Roman"/>
              </a:rPr>
              <a:t>Коза</a:t>
            </a:r>
            <a:endParaRPr lang="ru-RU" sz="2800" dirty="0">
              <a:latin typeface="Times New Roman"/>
              <a:ea typeface="Times New Roman"/>
            </a:endParaRPr>
          </a:p>
          <a:p>
            <a:pPr marL="49720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</a:t>
            </a:r>
            <a:r>
              <a:rPr lang="ru-RU" dirty="0" smtClean="0">
                <a:latin typeface="Times New Roman"/>
                <a:ea typeface="Times New Roman"/>
              </a:rPr>
              <a:t>                </a:t>
            </a:r>
            <a:r>
              <a:rPr lang="ru-RU" dirty="0">
                <a:latin typeface="Times New Roman"/>
                <a:ea typeface="Times New Roman"/>
              </a:rPr>
              <a:t>Овца</a:t>
            </a:r>
            <a:endParaRPr lang="ru-RU" sz="2800" dirty="0"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27622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2). Куда </a:t>
            </a:r>
            <a:r>
              <a:rPr lang="ru-RU" b="1" dirty="0">
                <a:latin typeface="Times New Roman"/>
                <a:ea typeface="Times New Roman"/>
              </a:rPr>
              <a:t>ты не пойдёшь в спортивном костюме?</a:t>
            </a:r>
            <a:endParaRPr lang="ru-RU" sz="2800" b="1" dirty="0">
              <a:latin typeface="Times New Roman"/>
              <a:ea typeface="Times New Roman"/>
            </a:endParaRPr>
          </a:p>
          <a:p>
            <a:pPr marL="49720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   На спортивную площадку</a:t>
            </a:r>
            <a:endParaRPr lang="ru-RU" sz="2800" dirty="0">
              <a:latin typeface="Times New Roman"/>
              <a:ea typeface="Times New Roman"/>
            </a:endParaRPr>
          </a:p>
          <a:p>
            <a:pPr marL="44958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⁯ </a:t>
            </a:r>
            <a:r>
              <a:rPr lang="ru-RU" dirty="0" smtClean="0">
                <a:latin typeface="Times New Roman"/>
                <a:ea typeface="Times New Roman"/>
              </a:rPr>
              <a:t>     На </a:t>
            </a:r>
            <a:r>
              <a:rPr lang="ru-RU" dirty="0">
                <a:latin typeface="Times New Roman"/>
                <a:ea typeface="Times New Roman"/>
              </a:rPr>
              <a:t>урок физкультуры</a:t>
            </a:r>
            <a:endParaRPr lang="ru-RU" sz="2800" dirty="0">
              <a:latin typeface="Times New Roman"/>
              <a:ea typeface="Times New Roman"/>
            </a:endParaRPr>
          </a:p>
          <a:p>
            <a:pPr marL="60388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</a:rPr>
              <a:t>  В </a:t>
            </a:r>
            <a:r>
              <a:rPr lang="ru-RU" dirty="0">
                <a:latin typeface="Times New Roman"/>
                <a:ea typeface="Times New Roman"/>
              </a:rPr>
              <a:t>театр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	Какой  комплект одежды подготовит мама для папы , если ему надо идти на деловую встречу?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Пиджак - брюки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⁯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Свитер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джинсы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Футболка -  шорты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	Когда появились первые велосипеды?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 лет назад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⁯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300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 назад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500 лет назад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41368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  <a:tabLst>
                <a:tab pos="27622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5. Во </a:t>
            </a:r>
            <a:r>
              <a:rPr lang="ru-RU" b="1" dirty="0">
                <a:latin typeface="Times New Roman"/>
                <a:ea typeface="Times New Roman"/>
              </a:rPr>
              <a:t>сколько лет ты сможешь выезжать на велосипеде на проезжую часть?</a:t>
            </a:r>
            <a:endParaRPr lang="ru-RU" sz="2800" b="1" dirty="0">
              <a:latin typeface="Times New Roman"/>
              <a:ea typeface="Times New Roman"/>
            </a:endParaRPr>
          </a:p>
          <a:p>
            <a:pPr marL="55626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</a:rPr>
              <a:t>    </a:t>
            </a:r>
            <a:r>
              <a:rPr lang="ru-RU" dirty="0">
                <a:latin typeface="Times New Roman"/>
                <a:ea typeface="Times New Roman"/>
              </a:rPr>
              <a:t>В 10 лет</a:t>
            </a:r>
            <a:endParaRPr lang="ru-RU" sz="2800" dirty="0">
              <a:latin typeface="Times New Roman"/>
              <a:ea typeface="Times New Roman"/>
            </a:endParaRPr>
          </a:p>
          <a:p>
            <a:pPr marL="55626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⁯ </a:t>
            </a:r>
            <a:r>
              <a:rPr lang="ru-RU" dirty="0">
                <a:latin typeface="Times New Roman"/>
                <a:ea typeface="Times New Roman"/>
              </a:rPr>
              <a:t>В 14 лет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         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18 лет</a:t>
            </a:r>
            <a:endParaRPr lang="ru-RU" sz="2800" dirty="0"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276225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27622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6. Мальчики </a:t>
            </a:r>
            <a:r>
              <a:rPr lang="ru-RU" b="1" dirty="0">
                <a:latin typeface="Times New Roman"/>
                <a:ea typeface="Times New Roman"/>
              </a:rPr>
              <a:t>рисовали велосипеды: </a:t>
            </a:r>
            <a:endParaRPr lang="ru-RU" sz="2800" b="1" dirty="0">
              <a:latin typeface="Times New Roman"/>
              <a:ea typeface="Times New Roman"/>
            </a:endParaRPr>
          </a:p>
          <a:p>
            <a:pPr marL="49720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 </a:t>
            </a:r>
            <a:r>
              <a:rPr lang="ru-RU" dirty="0" smtClean="0">
                <a:latin typeface="Times New Roman"/>
                <a:ea typeface="Times New Roman"/>
              </a:rPr>
              <a:t>   </a:t>
            </a:r>
            <a:r>
              <a:rPr lang="ru-RU" dirty="0">
                <a:latin typeface="Times New Roman"/>
                <a:ea typeface="Times New Roman"/>
              </a:rPr>
              <a:t>Семён  - с 2-мя колёсами</a:t>
            </a:r>
            <a:endParaRPr lang="ru-RU" sz="2800" dirty="0">
              <a:latin typeface="Times New Roman"/>
              <a:ea typeface="Times New Roman"/>
            </a:endParaRPr>
          </a:p>
          <a:p>
            <a:pPr marL="49720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⁯ </a:t>
            </a:r>
            <a:r>
              <a:rPr lang="ru-RU" dirty="0" smtClean="0">
                <a:latin typeface="Times New Roman"/>
                <a:ea typeface="Times New Roman"/>
              </a:rPr>
              <a:t>     Вася </a:t>
            </a:r>
            <a:r>
              <a:rPr lang="ru-RU" dirty="0">
                <a:latin typeface="Times New Roman"/>
                <a:ea typeface="Times New Roman"/>
              </a:rPr>
              <a:t>– с 3-мя колёсами</a:t>
            </a:r>
            <a:endParaRPr lang="ru-RU" sz="2800" dirty="0">
              <a:latin typeface="Times New Roman"/>
              <a:ea typeface="Times New Roman"/>
            </a:endParaRPr>
          </a:p>
          <a:p>
            <a:pPr marL="497205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Слава </a:t>
            </a:r>
            <a:r>
              <a:rPr lang="ru-RU" dirty="0">
                <a:latin typeface="Times New Roman"/>
                <a:ea typeface="Times New Roman"/>
              </a:rPr>
              <a:t>-  с 5-ю колёсами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У кого из ребят получился фантастический велосипед</a:t>
            </a:r>
            <a:r>
              <a:rPr lang="ru-RU" dirty="0">
                <a:latin typeface="Times New Roman"/>
                <a:ea typeface="Times New Roman"/>
              </a:rPr>
              <a:t>?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до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16" y="764704"/>
            <a:ext cx="3269142" cy="47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космонав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7" y="0"/>
            <a:ext cx="5349280" cy="40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полицейс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03" y="2708920"/>
            <a:ext cx="3633713" cy="43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и по запросу когда мы станем взрослы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392962"/>
            <a:ext cx="1831651" cy="24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1683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Профессия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– </a:t>
            </a:r>
            <a:r>
              <a:rPr lang="ru-RU" sz="5100" dirty="0">
                <a:latin typeface="Times New Roman"/>
                <a:ea typeface="Times New Roman"/>
              </a:rPr>
              <a:t>это основное занятие человека, его трудовая </a:t>
            </a:r>
            <a:r>
              <a:rPr lang="ru-RU" sz="5100" dirty="0" smtClean="0">
                <a:latin typeface="Times New Roman"/>
                <a:ea typeface="Times New Roman"/>
              </a:rPr>
              <a:t>деятельность </a:t>
            </a:r>
            <a:endParaRPr lang="ru-RU" sz="5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5566"/>
            <a:ext cx="7265665" cy="50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250"/>
            <a:ext cx="6781750" cy="67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9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профессия и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2" y="332656"/>
            <a:ext cx="913994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433467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</a:rPr>
              <a:t>	</a:t>
            </a:r>
            <a:endParaRPr lang="ru-RU" sz="540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</a:rPr>
              <a:t> </a:t>
            </a:r>
            <a:r>
              <a:rPr lang="ru-RU" sz="5400" dirty="0" smtClean="0">
                <a:latin typeface="Times New Roman"/>
                <a:ea typeface="Times New Roman"/>
              </a:rPr>
              <a:t>    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1я</a:t>
            </a:r>
            <a:r>
              <a:rPr lang="ru-RU" sz="5400" dirty="0" smtClean="0">
                <a:latin typeface="Times New Roman"/>
                <a:ea typeface="Times New Roman"/>
              </a:rPr>
              <a:t> </a:t>
            </a:r>
            <a:r>
              <a:rPr lang="ru-RU" sz="5400" dirty="0">
                <a:latin typeface="Times New Roman"/>
                <a:ea typeface="Times New Roman"/>
              </a:rPr>
              <a:t>группа – буквы 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А, П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 smtClean="0">
                <a:latin typeface="Times New Roman"/>
                <a:ea typeface="Times New Roman"/>
              </a:rPr>
              <a:t>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2я</a:t>
            </a:r>
            <a:r>
              <a:rPr lang="ru-RU" sz="5400" dirty="0" smtClean="0">
                <a:latin typeface="Times New Roman"/>
                <a:ea typeface="Times New Roman"/>
              </a:rPr>
              <a:t> </a:t>
            </a:r>
            <a:r>
              <a:rPr lang="ru-RU" sz="5400" dirty="0">
                <a:latin typeface="Times New Roman"/>
                <a:ea typeface="Times New Roman"/>
              </a:rPr>
              <a:t>группа – буквы 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Д, К </a:t>
            </a:r>
          </a:p>
          <a:p>
            <a:pPr marL="449580" indent="0" algn="just">
              <a:spcAft>
                <a:spcPts val="0"/>
              </a:spcAft>
              <a:buNone/>
            </a:pPr>
            <a:r>
              <a:rPr lang="ru-RU" sz="5400" dirty="0" smtClean="0">
                <a:latin typeface="Times New Roman"/>
                <a:ea typeface="Times New Roman"/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3я</a:t>
            </a:r>
            <a:r>
              <a:rPr lang="ru-RU" sz="5400" dirty="0" smtClean="0">
                <a:latin typeface="Times New Roman"/>
                <a:ea typeface="Times New Roman"/>
              </a:rPr>
              <a:t> </a:t>
            </a:r>
            <a:r>
              <a:rPr lang="ru-RU" sz="5400" dirty="0">
                <a:latin typeface="Times New Roman"/>
                <a:ea typeface="Times New Roman"/>
              </a:rPr>
              <a:t>группа – буквы 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Б, 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4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когда мы станем взрослы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" y="1340768"/>
            <a:ext cx="908112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073557"/>
              </p:ext>
            </p:extLst>
          </p:nvPr>
        </p:nvGraphicFramePr>
        <p:xfrm>
          <a:off x="3448" y="980728"/>
          <a:ext cx="9144000" cy="467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1203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Маленькое дело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руки делают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6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Глаза страшатся,  а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лучше большого безделья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5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Терпенье и труд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 знают скуки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5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Умелые руки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все перетрут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563888" y="1268760"/>
            <a:ext cx="1224136" cy="1152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779912" y="1268760"/>
            <a:ext cx="2016224" cy="11542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63888" y="4077072"/>
            <a:ext cx="2232248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419872" y="4077072"/>
            <a:ext cx="2160240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4650996" cy="67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07404"/>
            <a:ext cx="5137836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285"/>
            <a:ext cx="4552156" cy="65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деловая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733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деловая одеж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71" y="-387424"/>
            <a:ext cx="4848029" cy="72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спортивная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8764"/>
            <a:ext cx="4584509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рабоча  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13184"/>
            <a:ext cx="6971928" cy="69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домашняя  одеж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26" y="332656"/>
            <a:ext cx="9238902" cy="61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5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105</Words>
  <Application>Microsoft Office PowerPoint</Application>
  <PresentationFormat>Экран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2017-02-24T10:51:47Z</dcterms:created>
  <dcterms:modified xsi:type="dcterms:W3CDTF">2017-02-24T11:36:54Z</dcterms:modified>
</cp:coreProperties>
</file>