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0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6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1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0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5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2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4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8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3833-FF30-4504-9D2E-9B60E675199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557B-CB60-41F6-B9A0-B2117530F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9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76872"/>
            <a:ext cx="8640959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Дымковская игрушка</a:t>
            </a:r>
            <a:endParaRPr lang="ru-RU" sz="6000" b="1" cap="none" spc="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2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hkola7gnomov.ru/upload/iblock/703/703c4568aa6bf57503625e997f8f9a0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57150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kola7gnomov.ru/upload/iblock/112/1120e95efe54720ccc14868160382bf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57" y="1410494"/>
            <a:ext cx="3795683" cy="5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wishis.in/s/i/wishes/06/67/d/470x0_0667de1b9135164985033a4141b8b622___jpg____4_c85177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266"/>
            <a:ext cx="3732733" cy="37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igslide.ru/images/32/31606/960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58691" cy="57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hoppy.ru/files/o/b/2015/02/1423462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3307735" cy="50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pedportal.net/attachments/000/413/843/413843.jpg?14268906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94" y="16590"/>
            <a:ext cx="3783490" cy="51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25641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4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c81/00043eb8-cf5d9ea7/2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6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8613"/>
            <a:ext cx="5006859" cy="688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50873"/>
            <a:ext cx="5053772" cy="6950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55016"/>
            <a:ext cx="5053772" cy="69268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09481"/>
            <a:ext cx="5078413" cy="703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37" y="-109480"/>
            <a:ext cx="5071495" cy="703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37" y="-109480"/>
            <a:ext cx="5109348" cy="7026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38" y="-55016"/>
            <a:ext cx="5097338" cy="69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русская матрёшка игры</Template>
  <TotalTime>118</TotalTime>
  <Words>2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2017-11-27T16:27:39Z</dcterms:created>
  <dcterms:modified xsi:type="dcterms:W3CDTF">2017-12-04T17:20:33Z</dcterms:modified>
</cp:coreProperties>
</file>