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1F828D-9EE9-483B-899F-F300EFD235F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71C562-6086-4CEC-AD43-CDB0948E2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handmadebase.com/wp-content/uploads/data/vyshivka_lentami11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Сергачская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 № 3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Итоговый творческий проект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тему « Вышивка лентами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003322"/>
            <a:ext cx="4672018" cy="1354636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: ученица 9 « Б» класса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Штырлина Анастасия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AutoShape 4" descr="https://i.pinimg.com/originals/e0/f0/4c/e0f04c9352ae7a521c6f63036300aa5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i.pinimg.com/originals/e0/f0/4c/e0f04c9352ae7a521c6f63036300aa5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owl-crafts.com/userfiles/image/mothers_day_ribbon_embroidery_k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owl-crafts.com/userfiles/image/mothers_day_ribbon_embroidery_k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s://go4.imgsmail.ru/imgpreview?key=1d77ce07b24cb434&amp;mb=imgdb_preview_1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10.Технологическая часть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7753352" cy="537381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handmadebase.com/wp-content/uploads/data/vyshivka_lentami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850444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43306" y="121442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mg0.liveinternet.ru/images/attach/c/5/88/690/88690140_kanvaHardangerwoo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42984"/>
            <a:ext cx="2419350" cy="23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48" y="385762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data17.i.gallery.ru/albums/gallery/275775-6b888-48904011-m750x740-ueda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286124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tr.ladyland98.com/images/dom/vishivka-lentami-quotpodsolnuhiquot_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572008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00562" y="421481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zigzagom.com/wp-content/uploads/2016/02/7-640x4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214818"/>
            <a:ext cx="321945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Техника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.pinimg.com/236x/53/91/0b/53910bad13674b53dd37be2d836299c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handmadebase.com/wp-content/uploads/data/vyshivka_lentami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857232"/>
            <a:ext cx="4376756" cy="28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handmadebase.com/wp-content/uploads/data/vyshivka_lentami11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29132"/>
            <a:ext cx="37147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handmadebase.com/wp-content/uploads/data/vyshivka_lentami1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43380"/>
            <a:ext cx="3971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изделия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143932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Контроль качества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Готовое изделие отвечает следующим требованиям: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Конструктивные требования: получившееся изделие надежное, прочное. Готовое изделие полностью соответствует стилю.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Технологические требования: техника вышивка лентами не очень сложна в выполнении, но на ее изготовление нужно потратить много терпения. Изделие долговечно.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Экологические требования: изделие выполнено из экологически чистых материалов. Оно не принесет вреда ни экологии, ни здоровью человека.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Экономические требования: ручная работа столь дорога, что ее выгодно делать для себя, а не для продажи.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AppData\Local\Microsoft\Windows\Temporary Internet Files\Content.Word\IMG_20200307_1937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42862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1.Введение 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543824" cy="22860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Совсем скоро наступит прекрасный праздник 8 марта .  В этот день всем женщинам принято дарить подарки. Так как мне нравится дарить подарки сделанные своими руками, то я решила, что могу сделать именно такой подарок для своей крёстной</a:t>
            </a:r>
          </a:p>
          <a:p>
            <a:endParaRPr lang="ru-RU" dirty="0"/>
          </a:p>
        </p:txBody>
      </p:sp>
      <p:pic>
        <p:nvPicPr>
          <p:cNvPr id="26626" name="Picture 2" descr="&amp;Dcy;&amp;iecy;&amp;lcy;&amp;acy;&amp;iecy;&amp;mcy; &amp;kcy;&amp;acy;&amp;rcy;&amp;tcy;&amp;i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324323" cy="3243242"/>
          </a:xfrm>
          <a:prstGeom prst="rect">
            <a:avLst/>
          </a:prstGeom>
          <a:noFill/>
        </p:spPr>
      </p:pic>
      <p:pic>
        <p:nvPicPr>
          <p:cNvPr id="26628" name="Picture 4" descr="http://s014.radikal.ru/i327/1103/30/89eb49d965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43248"/>
            <a:ext cx="3071834" cy="317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7747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Цель и задача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043890" cy="3500462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работы : изготовить красивую вещь своими рукам, формировать навыки творческой деятельности, развивать эстетический вкус.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Достижения данной цели возможно посредством решения следующих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Проанализировать журналы рукоделия, ресурсы Интернета, в которых изделия в технике вышивка лентами;</a:t>
            </a:r>
          </a:p>
          <a:p>
            <a:pPr marL="342900" indent="-342900">
              <a:buFont typeface="Wingdings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Изучить информацию о технике вышивка лентами, инструментах, приспособлении, материалах;</a:t>
            </a:r>
          </a:p>
          <a:p>
            <a:pPr marL="342900" indent="-342900">
              <a:buFont typeface="Wingdings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Выбрать вариант и разработать технологию его изготовления;</a:t>
            </a:r>
          </a:p>
          <a:p>
            <a:pPr marL="342900" lvl="0" indent="-342900">
              <a:buFont typeface="Wingdings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Провести экономический расчет;</a:t>
            </a:r>
          </a:p>
          <a:p>
            <a:pPr marL="342900" indent="-342900">
              <a:buFont typeface="Wingdings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Разработать и изготовить картину</a:t>
            </a:r>
          </a:p>
          <a:p>
            <a:pPr marL="342900" lvl="0" indent="-342900">
              <a:buFont typeface="Wingdings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3.Банк идей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8181948" cy="55881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Идея № 1</a:t>
            </a:r>
          </a:p>
          <a:p>
            <a:endParaRPr lang="ru-RU" dirty="0"/>
          </a:p>
        </p:txBody>
      </p:sp>
      <p:pic>
        <p:nvPicPr>
          <p:cNvPr id="4" name="preview-image" descr="http://avatars.mds.yandex.net/get-pdb/25978/9ccfd825-d573-44cf-8f16-b75c7bd6a6db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4" y="78579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№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review-image" descr="http://data4.i.gallery.ru/albums/gallery/95840-03e00-32680456-m750x7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2838450" cy="21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385762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№ 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&amp;Vcy;&amp;ycy;&amp;shcy;&amp;icy;&amp;vcy;&amp;kcy;&amp;acy; &amp;lcy;&amp;iecy;&amp;ncy;&amp;tcy;&amp;acy;&amp;mcy;&amp;icy; &quot;&amp;Dcy;&amp;ucy;&amp;shcy;&amp;icy;&amp;scy;&amp;tcy;&amp;ycy;&amp;jcy; &amp;bcy;&amp;ucy;&amp;kcy;&amp;iecy;&amp;tcy;&quot; LORI &amp;Lcy;&amp;Ncy;-0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43372" y="378619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№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review-image" descr="http://samodelki.com.ua/files/u106/bad0b0-d0bbd0b5d0bdd182d0b0d0bcd0b85-450x337_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86256"/>
            <a:ext cx="278608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ДИЗАЙН – АНАЛИЗ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Анализ и синтез идей и выбор оптимального варианта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выбрать самый приемлемый для работы вариант необходимо сравнить все варианты и остановиться на самом лучшем.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выбрала вариант №3  изготовления панно « Душистый букет», так как я уже умею вышивать такие цветы. И я решила, что можно быстро, и без материальных затрат изготовить данное панно.</a:t>
            </a:r>
          </a:p>
          <a:p>
            <a:endParaRPr lang="ru-RU" dirty="0"/>
          </a:p>
        </p:txBody>
      </p:sp>
      <p:pic>
        <p:nvPicPr>
          <p:cNvPr id="4" name="Рисунок 3" descr="&amp;Vcy;&amp;ycy;&amp;shcy;&amp;icy;&amp;vcy;&amp;kcy;&amp;acy; &amp;lcy;&amp;iecy;&amp;ncy;&amp;tcy;&amp;acy;&amp;mcy;&amp;icy; &quot;&amp;Dcy;&amp;ucy;&amp;shcy;&amp;icy;&amp;scy;&amp;tcy;&amp;ycy;&amp;jcy; &amp;bcy;&amp;ucy;&amp;kcy;&amp;iecy;&amp;tcy;&quot; LORI &amp;Lcy;&amp;Ncy;-0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avatars.mds.yandex.net/get-pdb/879261/0c3b2f2b-9785-4ccc-b6cc-70457e62ed46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2844789" cy="2844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История возникновения вышивки шелковым лентами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img104.imagevenue.com/loc184/th_846454453_greek_9_122_184lo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236x/10/96/1a/10961a193f7feca20430fb4212692631--weaving-looms-hand-weav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236x/d3/3b/5c/d33b5ce7a61b5034d352e13e3d197af8--rococo-georgi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857628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padovaproduce.it/images/paragrafi/par_13605320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14818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143800" cy="12033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Выбор инструментов и оборудования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выполнения данной композиции понадобятся следующие инструменты: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Ножницы маленькие;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Набор для вышивания лентами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Пяльцы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.Нитки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Рамка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https://im0-tub-ru.yandex.net/i?id=5b70d32eaed2667852888ec0ef41a352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857364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rsenal007.ru/upload/iblock/44c/vyshivka-lentami-lori-dushistyy-buket-art-ln-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143380"/>
            <a:ext cx="2709878" cy="24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zadumka2018.ru/image/cache/catalog/103/4752-228x2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86190"/>
            <a:ext cx="235745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accessories.mypartnershop.ru/img/10149026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500570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7.Экономическая часть проекта.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00100" y="1000106"/>
          <a:ext cx="7358115" cy="44488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1623"/>
                <a:gridCol w="1471623"/>
                <a:gridCol w="1471623"/>
                <a:gridCol w="1471623"/>
                <a:gridCol w="1471623"/>
              </a:tblGrid>
              <a:tr h="680401"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Панно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Цена в </a:t>
                      </a:r>
                      <a:r>
                        <a:rPr kumimoji="0" lang="ru-RU" sz="1800" kern="1200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Расход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</a:p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Расход</a:t>
                      </a:r>
                      <a:endParaRPr lang="ru-RU" dirty="0"/>
                    </a:p>
                  </a:txBody>
                  <a:tcPr/>
                </a:tc>
              </a:tr>
              <a:tr h="812837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1.Ножницы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120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401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2.Набор для 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вышивания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175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401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3.Пяльцы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150</a:t>
                      </a:r>
                      <a:endParaRPr lang="ru-RU" sz="20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ru-RU" sz="20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150</a:t>
                      </a:r>
                      <a:endParaRPr lang="ru-RU" sz="20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150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680401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4.Нитки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401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5.Рамка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4451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Итого : я потратила 225 рублей на рамку и набор для вышивания, так как другие материалы у меня имеются в наличии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9.Экологическое обоснование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работа является экологически чистой, т.к. выполнена из экологически чистых материалов с применением безопасных технологий. По своим гигиеническим свойствам ленты и канва, используемые в вышивке, отвечают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изготовления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storage.myseldon.com/news_pict_9D/9D7293E0ECAFFAC1D1A39823519A03A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00438"/>
            <a:ext cx="48482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357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МБОУ Сергачская СОШ № 3  Итоговый творческий проект  на тему « Вышивка лентами»  </vt:lpstr>
      <vt:lpstr>1.Введение . </vt:lpstr>
      <vt:lpstr>2.  Цель и задача проекта</vt:lpstr>
      <vt:lpstr>3.Банк идей </vt:lpstr>
      <vt:lpstr>4. ДИЗАЙН – АНАЛИЗ </vt:lpstr>
      <vt:lpstr> 5. История возникновения вышивки шелковым лентами </vt:lpstr>
      <vt:lpstr>  6.Выбор инструментов и оборудования</vt:lpstr>
      <vt:lpstr>7.Экономическая часть проекта. </vt:lpstr>
      <vt:lpstr>9.Экологическое обоснование </vt:lpstr>
      <vt:lpstr>10.Технологическая часть </vt:lpstr>
      <vt:lpstr>Техника работы </vt:lpstr>
      <vt:lpstr>Оценка изделия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Сергачская СОШ № 3  Итоговый творческий проект  на тему « Вышивка лентами»  </dc:title>
  <dc:creator>Admin</dc:creator>
  <cp:lastModifiedBy>Наташа</cp:lastModifiedBy>
  <cp:revision>13</cp:revision>
  <dcterms:created xsi:type="dcterms:W3CDTF">2020-03-11T21:19:57Z</dcterms:created>
  <dcterms:modified xsi:type="dcterms:W3CDTF">2020-05-07T17:57:05Z</dcterms:modified>
</cp:coreProperties>
</file>