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69" r:id="rId2"/>
    <p:sldId id="294" r:id="rId3"/>
    <p:sldId id="290" r:id="rId4"/>
    <p:sldId id="295" r:id="rId5"/>
    <p:sldId id="293" r:id="rId6"/>
    <p:sldId id="296" r:id="rId7"/>
    <p:sldId id="265" r:id="rId8"/>
    <p:sldId id="297" r:id="rId9"/>
    <p:sldId id="272" r:id="rId10"/>
    <p:sldId id="299" r:id="rId11"/>
    <p:sldId id="283" r:id="rId12"/>
    <p:sldId id="298" r:id="rId13"/>
    <p:sldId id="256" r:id="rId14"/>
    <p:sldId id="258" r:id="rId15"/>
    <p:sldId id="260" r:id="rId16"/>
    <p:sldId id="261" r:id="rId17"/>
    <p:sldId id="264" r:id="rId18"/>
    <p:sldId id="270" r:id="rId19"/>
    <p:sldId id="300" r:id="rId20"/>
    <p:sldId id="271" r:id="rId21"/>
    <p:sldId id="301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302" r:id="rId33"/>
    <p:sldId id="284" r:id="rId34"/>
    <p:sldId id="285" r:id="rId35"/>
    <p:sldId id="286" r:id="rId36"/>
    <p:sldId id="287" r:id="rId37"/>
    <p:sldId id="288" r:id="rId38"/>
    <p:sldId id="289" r:id="rId3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6" autoAdjust="0"/>
    <p:restoredTop sz="92873" autoAdjust="0"/>
  </p:normalViewPr>
  <p:slideViewPr>
    <p:cSldViewPr>
      <p:cViewPr varScale="1">
        <p:scale>
          <a:sx n="65" d="100"/>
          <a:sy n="65" d="100"/>
        </p:scale>
        <p:origin x="152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95A35F-5B3D-4F03-8AE8-9F51A0974628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B8CE425-968D-4F26-8949-C626D1CBC5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7807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AC182-4E2C-499B-B8E1-C592B2E7A77C}" type="datetime1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772B7-2533-45AE-96E7-92FBC84A51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A7178-388B-4839-A5A0-7A95F5AC93F7}" type="datetime1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78444-768E-4DA3-8E6D-5D99E92C51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0FEB6-7205-4580-805C-EC8F73E13E97}" type="datetime1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7A207-7D46-467E-8270-A2D9C54504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8C229-DB86-4A9E-A028-E7A8AC9DA549}" type="datetime1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EE86D-E5A0-445E-BA51-DC380E0A55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932FA-483A-44EA-A60D-48994E326637}" type="datetime1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8E710-A51F-4B28-841C-C93D13A98C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6340A-FD15-425A-8BB2-AB5C9803B7C5}" type="datetime1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D4162-6390-4D91-BB6F-9A5C4413A6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D93BA-786B-4653-AB2F-A9AAAC0A2BD8}" type="datetime1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CCB5A-F44C-41EA-A138-A5B887ACCB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D25BA-DEE1-4A1A-AF59-106A2D4A0153}" type="datetime1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49575-20BA-45B4-853A-6C1A58EC7B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5A9BC-E2CF-49ED-A6DD-5597E3743D10}" type="datetime1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FC0FB-12C1-468E-9397-FA4961ED3B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8A458-A432-400C-84D4-369F686A940D}" type="datetime1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7F4E6-2BC5-497D-BF76-AF60A020F7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FBBAB-C141-496E-99FA-C507793CF632}" type="datetime1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E0F85-DD67-49B6-B7A4-D2BEE880E6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D4779E-97D3-42F0-A36F-D212B3BCBAEE}" type="datetime1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0F342BC-62A2-404C-ADAD-14EC0FBC8B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4800" b="1" smtClean="0">
                <a:latin typeface="Arial" charset="0"/>
              </a:rPr>
              <a:t/>
            </a:r>
            <a:br>
              <a:rPr lang="ru-RU" altLang="ru-RU" sz="4800" b="1" smtClean="0">
                <a:latin typeface="Arial" charset="0"/>
              </a:rPr>
            </a:br>
            <a:r>
              <a:rPr lang="ru-RU" altLang="ru-RU" sz="6600" b="1" smtClean="0">
                <a:latin typeface="Arial" charset="0"/>
              </a:rPr>
              <a:t>Б. С. Житков </a:t>
            </a:r>
            <a:br>
              <a:rPr lang="ru-RU" altLang="ru-RU" sz="6600" b="1" smtClean="0">
                <a:latin typeface="Arial" charset="0"/>
              </a:rPr>
            </a:br>
            <a:r>
              <a:rPr lang="ru-RU" altLang="ru-RU" sz="6600" b="1" smtClean="0">
                <a:latin typeface="Arial" charset="0"/>
              </a:rPr>
              <a:t/>
            </a:r>
            <a:br>
              <a:rPr lang="ru-RU" altLang="ru-RU" sz="6600" b="1" smtClean="0">
                <a:latin typeface="Arial" charset="0"/>
              </a:rPr>
            </a:br>
            <a:r>
              <a:rPr lang="ru-RU" altLang="ru-RU" sz="6600" b="1" smtClean="0">
                <a:latin typeface="Arial" charset="0"/>
              </a:rPr>
              <a:t> «Про обезьянку»</a:t>
            </a:r>
            <a:endParaRPr lang="ru-RU" altLang="ru-RU" sz="4800" b="1" smtClean="0">
              <a:latin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Обезьянка </a:t>
            </a:r>
          </a:p>
          <a:p>
            <a:pPr marL="0" indent="0" algn="ctr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Мальчики </a:t>
            </a:r>
          </a:p>
          <a:p>
            <a:pPr marL="0" indent="0" algn="ctr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Товарищ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C8C229-DB86-4A9E-A028-E7A8AC9DA549}" type="datetime1">
              <a:rPr lang="ru-RU" smtClean="0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EE86D-E5A0-445E-BA51-DC380E0A55D4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66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0C957DF-A30C-4E5F-B9FB-819111ABE497}" type="datetime1">
              <a:rPr lang="ru-RU" smtClean="0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819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FFD012-EEF4-4160-8543-D7ECA89275A6}" type="slidenum">
              <a:rPr lang="ru-RU" smtClean="0"/>
              <a:pPr/>
              <a:t>11</a:t>
            </a:fld>
            <a:endParaRPr lang="ru-RU" smtClean="0"/>
          </a:p>
        </p:txBody>
      </p:sp>
      <p:pic>
        <p:nvPicPr>
          <p:cNvPr id="8196" name="Рисунок 3" descr="1395093082_48.jpg"/>
          <p:cNvPicPr>
            <a:picLocks noChangeAspect="1"/>
          </p:cNvPicPr>
          <p:nvPr/>
        </p:nvPicPr>
        <p:blipFill>
          <a:blip r:embed="rId2"/>
          <a:srcRect b="14351"/>
          <a:stretch>
            <a:fillRect/>
          </a:stretch>
        </p:blipFill>
        <p:spPr bwMode="auto">
          <a:xfrm>
            <a:off x="204788" y="823912"/>
            <a:ext cx="8734425" cy="584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C8C229-DB86-4A9E-A028-E7A8AC9DA549}" type="datetime1">
              <a:rPr lang="ru-RU" smtClean="0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EE86D-E5A0-445E-BA51-DC380E0A55D4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3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95288" y="27813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800" b="1" smtClean="0">
                <a:latin typeface="Arial" charset="0"/>
              </a:rPr>
              <a:t>Борис Степанович Житков</a:t>
            </a:r>
            <a:br>
              <a:rPr lang="ru-RU" altLang="ru-RU" sz="4800" b="1" smtClean="0">
                <a:latin typeface="Arial" charset="0"/>
              </a:rPr>
            </a:br>
            <a:r>
              <a:rPr lang="ru-RU" altLang="ru-RU" sz="4800" b="1" smtClean="0">
                <a:latin typeface="Arial" charset="0"/>
              </a:rPr>
              <a:t>(1882—1938)</a:t>
            </a:r>
            <a:r>
              <a:rPr lang="ru-RU" altLang="ru-RU" sz="4800" smtClean="0"/>
              <a:t> </a:t>
            </a:r>
          </a:p>
        </p:txBody>
      </p:sp>
      <p:pic>
        <p:nvPicPr>
          <p:cNvPr id="10243" name="Picture 4" descr="H:\Documents and Settings\Aida\Рабочий стол\НОвая ГРАФИКА сборник\КАРТИНКИ СБОРНИК_ школьные\s3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5357813"/>
            <a:ext cx="14287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4500563" y="1773238"/>
            <a:ext cx="43561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/>
              <a:t>Борис Житков родился 30 августа (11 сентября) 1882 г. в Новгороде;</a:t>
            </a:r>
          </a:p>
          <a:p>
            <a:pPr algn="ctr" eaLnBrk="1" hangingPunct="1"/>
            <a:r>
              <a:rPr lang="ru-RU" altLang="ru-RU" sz="2000" b="1"/>
              <a:t> Его отец был преподавателем математики в Новгородском учительском институте,</a:t>
            </a:r>
          </a:p>
          <a:p>
            <a:pPr algn="ctr" eaLnBrk="1" hangingPunct="1"/>
            <a:r>
              <a:rPr lang="ru-RU" altLang="ru-RU" sz="2000" b="1"/>
              <a:t> Мать — пианистка. </a:t>
            </a:r>
          </a:p>
          <a:p>
            <a:pPr algn="ctr" eaLnBrk="1" hangingPunct="1"/>
            <a:r>
              <a:rPr lang="ru-RU" altLang="ru-RU" sz="2000" b="1"/>
              <a:t>Детство провел в Одессе. Получил начальное домашнее образование, затем окончил гимназию. Во время учебы подружился с К. И. Чуковским.</a:t>
            </a:r>
          </a:p>
        </p:txBody>
      </p:sp>
      <p:pic>
        <p:nvPicPr>
          <p:cNvPr id="11267" name="Picture 7" descr="gitk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981075"/>
            <a:ext cx="3538538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/>
          </p:cNvSpPr>
          <p:nvPr>
            <p:ph type="body" idx="4294967295"/>
          </p:nvPr>
        </p:nvSpPr>
        <p:spPr>
          <a:xfrm>
            <a:off x="3779838" y="836613"/>
            <a:ext cx="4968875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2400" smtClean="0">
                <a:latin typeface="Arial" charset="0"/>
              </a:rPr>
              <a:t>     </a:t>
            </a:r>
            <a:endParaRPr lang="ru-RU" altLang="ru-RU" sz="2000" b="1" smtClean="0">
              <a:latin typeface="Arial" charset="0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4643438" y="1484313"/>
            <a:ext cx="4030662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2400" b="1"/>
              <a:t>Но вот стать писателем Борис Житков не собирался.</a:t>
            </a:r>
          </a:p>
          <a:p>
            <a:pPr algn="ctr"/>
            <a:r>
              <a:rPr lang="ru-RU" altLang="ru-RU" sz="2400" b="1"/>
              <a:t>Просто он славился среди знакомых как чудесный рассказчик. Однажды по просьбе</a:t>
            </a:r>
          </a:p>
          <a:p>
            <a:pPr algn="ctr"/>
            <a:r>
              <a:rPr lang="ru-RU" altLang="ru-RU" sz="2400" b="1"/>
              <a:t> К. И. Чуковского Житков записал один из своих рассказов.</a:t>
            </a:r>
          </a:p>
          <a:p>
            <a:pPr algn="ctr"/>
            <a:r>
              <a:rPr lang="ru-RU" altLang="ru-RU" sz="2400" b="1"/>
              <a:t> Это решило его судьбу. </a:t>
            </a:r>
          </a:p>
        </p:txBody>
      </p:sp>
      <p:pic>
        <p:nvPicPr>
          <p:cNvPr id="5" name="Picture 7" descr="gitk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981075"/>
            <a:ext cx="3538538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250825" y="836613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/>
              <a:t>Вскоре в журналах появились веселые истории Житкова для детей: «Про слона», «Про обезьяну», «Мангуста», «Компас», «Гривенник» и др. </a:t>
            </a:r>
          </a:p>
        </p:txBody>
      </p:sp>
      <p:pic>
        <p:nvPicPr>
          <p:cNvPr id="13315" name="Picture 10" descr="zhutslon_0001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276475"/>
            <a:ext cx="22987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1" descr="234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3933825"/>
            <a:ext cx="251936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2" descr="125182698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2420938"/>
            <a:ext cx="2381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3429000"/>
            <a:ext cx="2360612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8" descr="147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125538"/>
            <a:ext cx="2667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9" descr="10001834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3163" y="981075"/>
            <a:ext cx="23844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7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125538"/>
            <a:ext cx="213201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" descr="190890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997200"/>
            <a:ext cx="22637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9" descr="372_html_479425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981075"/>
            <a:ext cx="2413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C8C229-DB86-4A9E-A028-E7A8AC9DA549}" type="datetime1">
              <a:rPr lang="ru-RU" smtClean="0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EE86D-E5A0-445E-BA51-DC380E0A55D4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81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C8C229-DB86-4A9E-A028-E7A8AC9DA549}" type="datetime1">
              <a:rPr lang="ru-RU" smtClean="0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EE86D-E5A0-445E-BA51-DC380E0A55D4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776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714374"/>
            <a:ext cx="8215313" cy="6143625"/>
          </a:xfrm>
        </p:spPr>
        <p:txBody>
          <a:bodyPr/>
          <a:lstStyle/>
          <a:p>
            <a:pPr algn="l"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Аршин – старая русская мера </a:t>
            </a:r>
            <a:r>
              <a:rPr lang="ru-RU" sz="2800" b="1" dirty="0" smtClean="0">
                <a:solidFill>
                  <a:schemeClr val="tx1"/>
                </a:solidFill>
              </a:rPr>
              <a:t>длины, около метра.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 Шинель – пальто со складкой на спине</a:t>
            </a:r>
          </a:p>
          <a:p>
            <a:pPr algn="l"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 Давеча – недавно</a:t>
            </a:r>
          </a:p>
          <a:p>
            <a:pPr algn="l"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 Оплеуха – удар рукой по щеке</a:t>
            </a:r>
          </a:p>
          <a:p>
            <a:pPr algn="l"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 Чмокал – кушать, издавая неприличные звуки.</a:t>
            </a:r>
          </a:p>
          <a:p>
            <a:pPr algn="l"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 Вавилоны – кривые линии.                                           За пазуху – под рубаху</a:t>
            </a:r>
          </a:p>
          <a:p>
            <a:pPr algn="l"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 Набрюшник под курткой – брюхо - это живот.</a:t>
            </a:r>
          </a:p>
          <a:p>
            <a:pPr algn="l"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Сконфузился – застеснялся.</a:t>
            </a:r>
          </a:p>
          <a:p>
            <a:pPr algn="l"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 Сатана – ругательное слово, в речи употреблять не надо.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C8C229-DB86-4A9E-A028-E7A8AC9DA549}" type="datetime1">
              <a:rPr lang="ru-RU" smtClean="0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EE86D-E5A0-445E-BA51-DC380E0A55D4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52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0C957DF-A30C-4E5F-B9FB-819111ABE497}" type="datetime1">
              <a:rPr lang="ru-RU" smtClean="0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1741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980D70-1B74-42E3-A499-FABE77F53E78}" type="slidenum">
              <a:rPr lang="ru-RU" smtClean="0"/>
              <a:pPr/>
              <a:t>22</a:t>
            </a:fld>
            <a:endParaRPr lang="ru-RU" smtClean="0"/>
          </a:p>
        </p:txBody>
      </p:sp>
      <p:pic>
        <p:nvPicPr>
          <p:cNvPr id="17412" name="Рисунок 3" descr="1395092894_07.jpg"/>
          <p:cNvPicPr>
            <a:picLocks noChangeAspect="1"/>
          </p:cNvPicPr>
          <p:nvPr/>
        </p:nvPicPr>
        <p:blipFill>
          <a:blip r:embed="rId2"/>
          <a:srcRect b="18465"/>
          <a:stretch>
            <a:fillRect/>
          </a:stretch>
        </p:blipFill>
        <p:spPr bwMode="auto">
          <a:xfrm>
            <a:off x="160338" y="823912"/>
            <a:ext cx="8823325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0C957DF-A30C-4E5F-B9FB-819111ABE497}" type="datetime1">
              <a:rPr lang="ru-RU" smtClean="0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1843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8C4E94-7846-41F9-9E2F-52E209CB3B06}" type="slidenum">
              <a:rPr lang="ru-RU" smtClean="0"/>
              <a:pPr/>
              <a:t>23</a:t>
            </a:fld>
            <a:endParaRPr lang="ru-RU" smtClean="0"/>
          </a:p>
        </p:txBody>
      </p:sp>
      <p:pic>
        <p:nvPicPr>
          <p:cNvPr id="18436" name="Рисунок 3" descr="1395092819_09.jpg"/>
          <p:cNvPicPr>
            <a:picLocks noChangeAspect="1"/>
          </p:cNvPicPr>
          <p:nvPr/>
        </p:nvPicPr>
        <p:blipFill>
          <a:blip r:embed="rId2"/>
          <a:srcRect b="18465"/>
          <a:stretch>
            <a:fillRect/>
          </a:stretch>
        </p:blipFill>
        <p:spPr bwMode="auto">
          <a:xfrm>
            <a:off x="161925" y="857250"/>
            <a:ext cx="87693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70ED00A-5CD5-4BFA-BE7B-CBE6B7B47DB4}" type="datetime1">
              <a:rPr lang="ru-RU" smtClean="0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1945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A442E1-F61D-4633-AA8F-A5DC9B22C00E}" type="slidenum">
              <a:rPr lang="ru-RU" smtClean="0"/>
              <a:pPr/>
              <a:t>24</a:t>
            </a:fld>
            <a:endParaRPr lang="ru-RU" smtClean="0"/>
          </a:p>
        </p:txBody>
      </p:sp>
      <p:pic>
        <p:nvPicPr>
          <p:cNvPr id="19460" name="Рисунок 3" descr="1395092863_13.jpg"/>
          <p:cNvPicPr>
            <a:picLocks noChangeAspect="1"/>
          </p:cNvPicPr>
          <p:nvPr/>
        </p:nvPicPr>
        <p:blipFill>
          <a:blip r:embed="rId2"/>
          <a:srcRect b="17093"/>
          <a:stretch>
            <a:fillRect/>
          </a:stretch>
        </p:blipFill>
        <p:spPr bwMode="auto">
          <a:xfrm>
            <a:off x="214313" y="823912"/>
            <a:ext cx="8678862" cy="59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70ED00A-5CD5-4BFA-BE7B-CBE6B7B47DB4}" type="datetime1">
              <a:rPr lang="ru-RU" smtClean="0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2048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80E212-C386-414D-92F8-85170E7B18DC}" type="slidenum">
              <a:rPr lang="ru-RU" smtClean="0"/>
              <a:pPr/>
              <a:t>25</a:t>
            </a:fld>
            <a:endParaRPr lang="ru-RU" smtClean="0"/>
          </a:p>
        </p:txBody>
      </p:sp>
      <p:pic>
        <p:nvPicPr>
          <p:cNvPr id="20484" name="Рисунок 3" descr="1395092903_17.jpg"/>
          <p:cNvPicPr>
            <a:picLocks noChangeAspect="1"/>
          </p:cNvPicPr>
          <p:nvPr/>
        </p:nvPicPr>
        <p:blipFill>
          <a:blip r:embed="rId2"/>
          <a:srcRect b="12981"/>
          <a:stretch>
            <a:fillRect/>
          </a:stretch>
        </p:blipFill>
        <p:spPr bwMode="auto">
          <a:xfrm>
            <a:off x="142875" y="823913"/>
            <a:ext cx="8815388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70ED00A-5CD5-4BFA-BE7B-CBE6B7B47DB4}" type="datetime1">
              <a:rPr lang="ru-RU" smtClean="0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2150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35112E-1EE4-4527-9D64-422B88A9E45C}" type="slidenum">
              <a:rPr lang="ru-RU" smtClean="0"/>
              <a:pPr/>
              <a:t>26</a:t>
            </a:fld>
            <a:endParaRPr lang="ru-RU" smtClean="0"/>
          </a:p>
        </p:txBody>
      </p:sp>
      <p:pic>
        <p:nvPicPr>
          <p:cNvPr id="21508" name="Рисунок 3" descr="1395092918_19.jpg"/>
          <p:cNvPicPr>
            <a:picLocks noChangeAspect="1"/>
          </p:cNvPicPr>
          <p:nvPr/>
        </p:nvPicPr>
        <p:blipFill>
          <a:blip r:embed="rId2"/>
          <a:srcRect b="21207"/>
          <a:stretch>
            <a:fillRect/>
          </a:stretch>
        </p:blipFill>
        <p:spPr bwMode="auto">
          <a:xfrm>
            <a:off x="142875" y="764704"/>
            <a:ext cx="883285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70ED00A-5CD5-4BFA-BE7B-CBE6B7B47DB4}" type="datetime1">
              <a:rPr lang="ru-RU" smtClean="0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2253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34FB61-94D7-4017-9072-97F73ABF759F}" type="slidenum">
              <a:rPr lang="ru-RU" smtClean="0"/>
              <a:pPr/>
              <a:t>27</a:t>
            </a:fld>
            <a:endParaRPr lang="ru-RU" smtClean="0"/>
          </a:p>
        </p:txBody>
      </p:sp>
      <p:pic>
        <p:nvPicPr>
          <p:cNvPr id="22532" name="Рисунок 3" descr="1395092967_22.jpg"/>
          <p:cNvPicPr>
            <a:picLocks noChangeAspect="1"/>
          </p:cNvPicPr>
          <p:nvPr/>
        </p:nvPicPr>
        <p:blipFill>
          <a:blip r:embed="rId2"/>
          <a:srcRect b="19104"/>
          <a:stretch>
            <a:fillRect/>
          </a:stretch>
        </p:blipFill>
        <p:spPr bwMode="auto">
          <a:xfrm>
            <a:off x="142875" y="692696"/>
            <a:ext cx="883920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0C957DF-A30C-4E5F-B9FB-819111ABE497}" type="datetime1">
              <a:rPr lang="ru-RU" smtClean="0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2355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A8C335-CFDD-49E9-BBD7-8431FDA89665}" type="slidenum">
              <a:rPr lang="ru-RU" smtClean="0"/>
              <a:pPr/>
              <a:t>28</a:t>
            </a:fld>
            <a:endParaRPr lang="ru-RU" smtClean="0"/>
          </a:p>
        </p:txBody>
      </p:sp>
      <p:pic>
        <p:nvPicPr>
          <p:cNvPr id="23556" name="Рисунок 3" descr="1395092945_25.jpg"/>
          <p:cNvPicPr>
            <a:picLocks noChangeAspect="1"/>
          </p:cNvPicPr>
          <p:nvPr/>
        </p:nvPicPr>
        <p:blipFill>
          <a:blip r:embed="rId2"/>
          <a:srcRect b="21207"/>
          <a:stretch>
            <a:fillRect/>
          </a:stretch>
        </p:blipFill>
        <p:spPr bwMode="auto">
          <a:xfrm>
            <a:off x="127000" y="692697"/>
            <a:ext cx="8890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0C957DF-A30C-4E5F-B9FB-819111ABE497}" type="datetime1">
              <a:rPr lang="ru-RU" smtClean="0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2457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1FD152-8CAE-48B5-AFFC-1F86B7574CAA}" type="slidenum">
              <a:rPr lang="ru-RU" smtClean="0"/>
              <a:pPr/>
              <a:t>29</a:t>
            </a:fld>
            <a:endParaRPr lang="ru-RU" smtClean="0"/>
          </a:p>
        </p:txBody>
      </p:sp>
      <p:pic>
        <p:nvPicPr>
          <p:cNvPr id="24580" name="Рисунок 3" descr="1395092983_29.jpg"/>
          <p:cNvPicPr>
            <a:picLocks noChangeAspect="1"/>
          </p:cNvPicPr>
          <p:nvPr/>
        </p:nvPicPr>
        <p:blipFill>
          <a:blip r:embed="rId2"/>
          <a:srcRect b="23949"/>
          <a:stretch>
            <a:fillRect/>
          </a:stretch>
        </p:blipFill>
        <p:spPr bwMode="auto">
          <a:xfrm>
            <a:off x="214313" y="764704"/>
            <a:ext cx="8709025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400" b="1" dirty="0" smtClean="0"/>
              <a:t>   Берегите эти земли, эти воды,                  Даже малую былинку любя.                                                                                   Берегите всех зверят внутри    природы.                                                                  Убивайте лишь зверей внутри себя!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69F787A-66CA-4D1C-96AE-00EFDEEF85B3}" type="datetime1">
              <a:rPr lang="ru-RU" smtClean="0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307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DD9CC3-AD9A-48B2-8345-3D1B267005AA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0C957DF-A30C-4E5F-B9FB-819111ABE497}" type="datetime1">
              <a:rPr lang="ru-RU" smtClean="0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2560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77FB7C-425E-4059-9DF8-DB5D466EC79A}" type="slidenum">
              <a:rPr lang="ru-RU" smtClean="0"/>
              <a:pPr/>
              <a:t>30</a:t>
            </a:fld>
            <a:endParaRPr lang="ru-RU" smtClean="0"/>
          </a:p>
        </p:txBody>
      </p:sp>
      <p:pic>
        <p:nvPicPr>
          <p:cNvPr id="25604" name="Рисунок 3" descr="1395093085_40.jpg"/>
          <p:cNvPicPr>
            <a:picLocks noChangeAspect="1"/>
          </p:cNvPicPr>
          <p:nvPr/>
        </p:nvPicPr>
        <p:blipFill>
          <a:blip r:embed="rId2"/>
          <a:srcRect b="17093"/>
          <a:stretch>
            <a:fillRect/>
          </a:stretch>
        </p:blipFill>
        <p:spPr bwMode="auto">
          <a:xfrm>
            <a:off x="0" y="823913"/>
            <a:ext cx="8967788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0C957DF-A30C-4E5F-B9FB-819111ABE497}" type="datetime1">
              <a:rPr lang="ru-RU" smtClean="0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2662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A39D83-A143-49C6-AA73-6127FAC3E16B}" type="slidenum">
              <a:rPr lang="ru-RU" smtClean="0"/>
              <a:pPr/>
              <a:t>31</a:t>
            </a:fld>
            <a:endParaRPr lang="ru-RU" smtClean="0"/>
          </a:p>
        </p:txBody>
      </p:sp>
      <p:pic>
        <p:nvPicPr>
          <p:cNvPr id="26628" name="Рисунок 3" descr="1395093021_44.jpg"/>
          <p:cNvPicPr>
            <a:picLocks noChangeAspect="1"/>
          </p:cNvPicPr>
          <p:nvPr/>
        </p:nvPicPr>
        <p:blipFill>
          <a:blip r:embed="rId2"/>
          <a:srcRect b="15723"/>
          <a:stretch>
            <a:fillRect/>
          </a:stretch>
        </p:blipFill>
        <p:spPr bwMode="auto">
          <a:xfrm>
            <a:off x="142875" y="823913"/>
            <a:ext cx="8923338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C8C229-DB86-4A9E-A028-E7A8AC9DA549}" type="datetime1">
              <a:rPr lang="ru-RU" smtClean="0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EE86D-E5A0-445E-BA51-DC380E0A55D4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44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3214688"/>
            <a:ext cx="4230688" cy="2917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ИНФОРМАЦИЯ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МЫ УЗНАЛИ?</a:t>
            </a:r>
          </a:p>
        </p:txBody>
      </p:sp>
      <p:sp>
        <p:nvSpPr>
          <p:cNvPr id="27651" name="WordArt 4"/>
          <p:cNvSpPr>
            <a:spLocks noChangeArrowheads="1" noChangeShapeType="1" noTextEdit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Белая шляпа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9800"/>
            <a:ext cx="4343400" cy="3808413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00563" y="2286000"/>
            <a:ext cx="4240212" cy="4114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ЭМОЦИИ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Какие чувства вызывает у вас история с обезьянкой?</a:t>
            </a:r>
          </a:p>
        </p:txBody>
      </p:sp>
      <p:sp>
        <p:nvSpPr>
          <p:cNvPr id="28675" name="WordArt 4"/>
          <p:cNvSpPr>
            <a:spLocks noChangeArrowheads="1" noChangeShapeType="1" noTextEdit="1"/>
          </p:cNvSpPr>
          <p:nvPr/>
        </p:nvSpPr>
        <p:spPr bwMode="auto">
          <a:xfrm>
            <a:off x="1600200" y="228600"/>
            <a:ext cx="68580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Красная  шляпа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/>
          <a:srcRect b="6067"/>
          <a:stretch>
            <a:fillRect/>
          </a:stretch>
        </p:blipFill>
        <p:spPr bwMode="auto">
          <a:xfrm>
            <a:off x="214313" y="2286000"/>
            <a:ext cx="480060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14813" y="2017713"/>
            <a:ext cx="4740275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ОПТИМИЗМ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ХОРОШО,ЧТО….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КРУТО, ЧТО…</a:t>
            </a:r>
          </a:p>
        </p:txBody>
      </p:sp>
      <p:sp>
        <p:nvSpPr>
          <p:cNvPr id="29699" name="WordArt 4"/>
          <p:cNvSpPr>
            <a:spLocks noChangeArrowheads="1" noChangeShapeType="1" noTextEdit="1"/>
          </p:cNvSpPr>
          <p:nvPr/>
        </p:nvSpPr>
        <p:spPr bwMode="auto">
          <a:xfrm>
            <a:off x="1600200" y="228600"/>
            <a:ext cx="68580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Жёлтая  шляпа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2133600"/>
            <a:ext cx="3756025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357688" y="2786063"/>
            <a:ext cx="4597400" cy="33464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ПЕССИМИЗМ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ПЛОХО, ЧТО…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ЖАЛЬ…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09800"/>
            <a:ext cx="3886200" cy="336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WordArt 5"/>
          <p:cNvSpPr>
            <a:spLocks noChangeArrowheads="1" noChangeShapeType="1" noTextEdit="1"/>
          </p:cNvSpPr>
          <p:nvPr/>
        </p:nvSpPr>
        <p:spPr bwMode="auto">
          <a:xfrm>
            <a:off x="1371600" y="228600"/>
            <a:ext cx="70866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latin typeface="Impact"/>
              </a:rPr>
              <a:t>Чёрная  шляпа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4357688" y="2017713"/>
            <a:ext cx="45974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36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ТВОРЧЕСТВО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ДАЙТЕ СОВЕТЫ ГЕРОЯМ ПРОИЗВЕДЕНИЯ</a:t>
            </a:r>
          </a:p>
        </p:txBody>
      </p:sp>
      <p:sp>
        <p:nvSpPr>
          <p:cNvPr id="31747" name="WordArt 4"/>
          <p:cNvSpPr>
            <a:spLocks noChangeArrowheads="1" noChangeShapeType="1" noTextEdit="1"/>
          </p:cNvSpPr>
          <p:nvPr/>
        </p:nvSpPr>
        <p:spPr bwMode="auto">
          <a:xfrm>
            <a:off x="1600200" y="228600"/>
            <a:ext cx="68580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00"/>
                    </a:gs>
                    <a:gs pos="100000">
                      <a:srgbClr val="005E00"/>
                    </a:gs>
                  </a:gsLst>
                  <a:lin ang="5400000" scaled="1"/>
                </a:gradFill>
                <a:latin typeface="Impact"/>
              </a:rPr>
              <a:t>Зелёная  шляпа</a:t>
            </a: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57400"/>
            <a:ext cx="4459288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14875" y="2017713"/>
            <a:ext cx="4240213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54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ЖИЗНЕННЫЙ УРОК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ЧЕМУ ТЕБЯ НАУЧИЛА ИСТОРИЯ ГЛАВНЫХ ГЕРОЕВ?</a:t>
            </a:r>
          </a:p>
        </p:txBody>
      </p:sp>
      <p:sp>
        <p:nvSpPr>
          <p:cNvPr id="32771" name="WordArt 4"/>
          <p:cNvSpPr>
            <a:spLocks noChangeArrowheads="1" noChangeShapeType="1" noTextEdit="1"/>
          </p:cNvSpPr>
          <p:nvPr/>
        </p:nvSpPr>
        <p:spPr bwMode="auto">
          <a:xfrm>
            <a:off x="1600200" y="228600"/>
            <a:ext cx="68580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Impact"/>
              </a:rPr>
              <a:t>Синяя  шляпа</a:t>
            </a: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33600"/>
            <a:ext cx="4191000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C8C229-DB86-4A9E-A028-E7A8AC9DA549}" type="datetime1">
              <a:rPr lang="ru-RU" smtClean="0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EE86D-E5A0-445E-BA51-DC380E0A55D4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838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DEEC222-152E-472C-8669-FF1F0A5409BB}" type="datetime1">
              <a:rPr lang="ru-RU" smtClean="0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410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EF5E33-4FEF-48CC-953D-CE7257953BAD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pic>
        <p:nvPicPr>
          <p:cNvPr id="4102" name="Picture 5" descr="https://im3-tub-ru.yandex.net/i?id=756afb65377e54837cfebb84f23978a6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692696"/>
            <a:ext cx="8352927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C8C229-DB86-4A9E-A028-E7A8AC9DA549}" type="datetime1">
              <a:rPr lang="ru-RU" smtClean="0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EE86D-E5A0-445E-BA51-DC380E0A55D4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750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body" idx="1"/>
          </p:nvPr>
        </p:nvSpPr>
        <p:spPr>
          <a:xfrm>
            <a:off x="457200" y="765175"/>
            <a:ext cx="8229600" cy="60928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1. </a:t>
            </a:r>
            <a:r>
              <a:rPr lang="ru-RU" sz="2800" b="1" dirty="0" smtClean="0"/>
              <a:t>Как мышонок Пик попал в мореплаватели</a:t>
            </a:r>
            <a:r>
              <a:rPr lang="ru-RU" sz="2800" dirty="0" smtClean="0"/>
              <a:t>.</a:t>
            </a:r>
          </a:p>
          <a:p>
            <a:pPr>
              <a:buFont typeface="Arial" charset="0"/>
              <a:buNone/>
            </a:pPr>
            <a:r>
              <a:rPr lang="ru-RU" sz="2800" dirty="0" smtClean="0"/>
              <a:t> 2. </a:t>
            </a:r>
            <a:r>
              <a:rPr lang="ru-RU" sz="2800" b="1" dirty="0" smtClean="0"/>
              <a:t>Кораблекрушение.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Белая чайка</a:t>
            </a:r>
            <a:br>
              <a:rPr lang="ru-RU" sz="2800" dirty="0" smtClean="0"/>
            </a:br>
            <a:r>
              <a:rPr lang="ru-RU" sz="2800" dirty="0" smtClean="0"/>
              <a:t>- Щука</a:t>
            </a:r>
            <a:br>
              <a:rPr lang="ru-RU" sz="2800" dirty="0" smtClean="0"/>
            </a:br>
            <a:r>
              <a:rPr lang="ru-RU" sz="2800" dirty="0" smtClean="0"/>
              <a:t>- Хищная птица - рыболов - скопа.</a:t>
            </a:r>
          </a:p>
          <a:p>
            <a:pPr>
              <a:buFont typeface="Arial" charset="0"/>
              <a:buNone/>
            </a:pPr>
            <a:r>
              <a:rPr lang="ru-RU" sz="2800" dirty="0" smtClean="0"/>
              <a:t>3. </a:t>
            </a:r>
            <a:r>
              <a:rPr lang="ru-RU" sz="2800" b="1" dirty="0" smtClean="0"/>
              <a:t>Страшная ночь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Пучеглазый маленький лягушонок</a:t>
            </a:r>
            <a:br>
              <a:rPr lang="ru-RU" sz="2800" dirty="0" smtClean="0"/>
            </a:br>
            <a:r>
              <a:rPr lang="ru-RU" sz="2800" dirty="0" smtClean="0"/>
              <a:t>- Серебристо-чёрная змея</a:t>
            </a:r>
            <a:br>
              <a:rPr lang="ru-RU" sz="2800" dirty="0" smtClean="0"/>
            </a:br>
            <a:r>
              <a:rPr lang="ru-RU" sz="2800" dirty="0" smtClean="0"/>
              <a:t>- Мышонок приспосабливается к условиям, в которые попал.</a:t>
            </a:r>
          </a:p>
          <a:p>
            <a:pPr>
              <a:buFont typeface="Arial" charset="0"/>
              <a:buNone/>
            </a:pPr>
            <a:r>
              <a:rPr lang="ru-RU" sz="2800" dirty="0" smtClean="0"/>
              <a:t>4. </a:t>
            </a:r>
            <a:r>
              <a:rPr lang="ru-RU" sz="2800" b="1" dirty="0" smtClean="0"/>
              <a:t>Хвост-</a:t>
            </a:r>
            <a:r>
              <a:rPr lang="ru-RU" sz="2800" b="1" dirty="0" err="1" smtClean="0"/>
              <a:t>цеплялка</a:t>
            </a:r>
            <a:r>
              <a:rPr lang="ru-RU" sz="2800" b="1" dirty="0" smtClean="0"/>
              <a:t> и шёрстка-невидимка.                  </a:t>
            </a:r>
          </a:p>
          <a:p>
            <a:pPr>
              <a:buFont typeface="Arial" charset="0"/>
              <a:buNone/>
            </a:pPr>
            <a:r>
              <a:rPr lang="ru-RU" sz="2800" dirty="0" smtClean="0"/>
              <a:t>5. </a:t>
            </a:r>
            <a:r>
              <a:rPr lang="ru-RU" sz="2800" b="1" dirty="0" smtClean="0"/>
              <a:t>Соловей-разбойник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Сорокопут-жулан промышляет разбоем.</a:t>
            </a:r>
          </a:p>
          <a:p>
            <a:pPr eaLnBrk="1" hangingPunct="1">
              <a:buFont typeface="Arial" charset="0"/>
              <a:buNone/>
            </a:pPr>
            <a:endParaRPr lang="ru-RU" altLang="ru-RU" sz="5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alt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C8C229-DB86-4A9E-A028-E7A8AC9DA549}" type="datetime1">
              <a:rPr lang="ru-RU" smtClean="0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EE86D-E5A0-445E-BA51-DC380E0A55D4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0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5214938"/>
          </a:xfrm>
        </p:spPr>
        <p:txBody>
          <a:bodyPr/>
          <a:lstStyle/>
          <a:p>
            <a:pPr>
              <a:lnSpc>
                <a:spcPts val="1525"/>
              </a:lnSpc>
              <a:spcAft>
                <a:spcPts val="1438"/>
              </a:spcAft>
            </a:pPr>
            <a:r>
              <a:rPr lang="ru-RU" b="1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Бьнзоеяка</a:t>
            </a:r>
            <a:r>
              <a:rPr lang="ru-RU" b="1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Альчмики</a:t>
            </a:r>
            <a:r>
              <a:rPr lang="ru-RU" b="1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Оаитврщ</a:t>
            </a:r>
            <a:r>
              <a:rPr lang="ru-RU" b="1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тература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2</Template>
  <TotalTime>342</TotalTime>
  <Words>339</Words>
  <Application>Microsoft Office PowerPoint</Application>
  <PresentationFormat>Экран (4:3)</PresentationFormat>
  <Paragraphs>96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Arial Narrow</vt:lpstr>
      <vt:lpstr>Calibri</vt:lpstr>
      <vt:lpstr>Impact</vt:lpstr>
      <vt:lpstr>Times New Roman</vt:lpstr>
      <vt:lpstr>Wingdings</vt:lpstr>
      <vt:lpstr>Литература 2</vt:lpstr>
      <vt:lpstr> Б. С. Житков    «Про обезьянку»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Бьнзоеяка      Альчмики       Оаитврщ  </vt:lpstr>
      <vt:lpstr>Презентация PowerPoint</vt:lpstr>
      <vt:lpstr>Презентация PowerPoint</vt:lpstr>
      <vt:lpstr>Презентация PowerPoint</vt:lpstr>
      <vt:lpstr>Борис Степанович Житков (1882—1938)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Борис Степанович Житков (1882—1938)</dc:title>
  <dc:creator>1</dc:creator>
  <dc:description>http://aida.ucoz.ru</dc:description>
  <cp:lastModifiedBy>1</cp:lastModifiedBy>
  <cp:revision>30</cp:revision>
  <dcterms:created xsi:type="dcterms:W3CDTF">2009-11-15T05:40:38Z</dcterms:created>
  <dcterms:modified xsi:type="dcterms:W3CDTF">2019-02-17T01:55:48Z</dcterms:modified>
  <cp:category>шаблоны к Powerpoint</cp:category>
</cp:coreProperties>
</file>