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  <a:srgbClr val="474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7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04CC30-82F6-4FA7-B65E-2D6FF41A7ED6}" type="datetimeFigureOut">
              <a:rPr lang="ru-RU" smtClean="0"/>
              <a:pPr/>
              <a:t>15.02.2016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0758E6-DA0F-46C7-9876-A78E821224B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13624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МУНИЦИПАЛЬНОЕ АВТОНОМНОЕ УЧРЕЖДЕНИЕ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ДОШКОЛЬНОГО ОБРАЗОВАНИЯ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«ДЕТСКИЙ САД  №8» 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42844" y="2143116"/>
            <a:ext cx="7772400" cy="122440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«Книга имени –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Андрей»</a:t>
            </a:r>
          </a:p>
          <a:p>
            <a:pPr algn="r"/>
            <a:endParaRPr lang="ru-RU" sz="4800" dirty="0" smtClean="0">
              <a:solidFill>
                <a:srgbClr val="FF0000"/>
              </a:solidFill>
            </a:endParaRP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Работу выполнили: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семья Анисимова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Андрея,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Губина М.Я.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Ялуторовск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2015 </a:t>
            </a:r>
          </a:p>
          <a:p>
            <a:pPr algn="ctr"/>
            <a:endParaRPr lang="ru-RU" sz="4800" dirty="0" smtClean="0">
              <a:solidFill>
                <a:srgbClr val="FF0000"/>
              </a:solidFill>
            </a:endParaRPr>
          </a:p>
          <a:p>
            <a:pPr algn="ctr"/>
            <a:endParaRPr lang="ru-RU" sz="4800" dirty="0" smtClean="0">
              <a:solidFill>
                <a:srgbClr val="FF0000"/>
              </a:solidFill>
            </a:endParaRPr>
          </a:p>
          <a:p>
            <a:pPr algn="ctr"/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2" name="Picture 2" descr="C:\Users\Евгений\Desktop\96fd2cefda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643314"/>
            <a:ext cx="2190752" cy="3083483"/>
          </a:xfrm>
          <a:prstGeom prst="rect">
            <a:avLst/>
          </a:prstGeom>
          <a:noFill/>
        </p:spPr>
      </p:pic>
      <p:pic>
        <p:nvPicPr>
          <p:cNvPr id="1026" name="Picture 2" descr="C:\Users\Евгений\Desktop\y_060b7a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500174"/>
            <a:ext cx="2322495" cy="3118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Андрей</a:t>
            </a:r>
            <a:r>
              <a:rPr lang="ru-RU" sz="1400" dirty="0" smtClean="0"/>
              <a:t> -  </a:t>
            </a:r>
            <a:r>
              <a:rPr lang="ru-RU" sz="1400" b="1" dirty="0" smtClean="0">
                <a:solidFill>
                  <a:srgbClr val="002060"/>
                </a:solidFill>
              </a:rPr>
              <a:t>это имя, вместе с христианством, пришло из Византии в славянские страны и стало очень популярным на Руси, каковым и является сейчас, уже в современной России. Произошло оно от греческого слова "Андрос" - "мужество", "защитник".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000240"/>
            <a:ext cx="3543296" cy="18573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1700" b="1" dirty="0" smtClean="0">
                <a:solidFill>
                  <a:srgbClr val="002060"/>
                </a:solidFill>
              </a:rPr>
              <a:t>Что в этом имени — </a:t>
            </a:r>
            <a:r>
              <a:rPr lang="ru-RU" sz="1700" b="1" dirty="0" smtClean="0">
                <a:solidFill>
                  <a:srgbClr val="FF0000"/>
                </a:solidFill>
              </a:rPr>
              <a:t>Андрей?</a:t>
            </a:r>
            <a:r>
              <a:rPr lang="ru-RU" sz="1700" b="1" dirty="0" smtClean="0">
                <a:solidFill>
                  <a:srgbClr val="002060"/>
                </a:solidFill>
              </a:rPr>
              <a:t/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Так хочется узнать скорей!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Но разгадать его — держись —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Не сможешь ты и за всю жизнь!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То вдруг суров, то весел он,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То мрачен или просветлен,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То вдруг прикинется глухим,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А то и сочинит стихи.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Одно лишь я могу сказать —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С ним невозможно заскучать!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И пожелать ему хочу:</a:t>
            </a:r>
            <a:br>
              <a:rPr lang="ru-RU" sz="1700" b="1" dirty="0" smtClean="0">
                <a:solidFill>
                  <a:srgbClr val="002060"/>
                </a:solidFill>
              </a:rPr>
            </a:br>
            <a:r>
              <a:rPr lang="ru-RU" sz="1700" b="1" dirty="0" smtClean="0">
                <a:solidFill>
                  <a:srgbClr val="002060"/>
                </a:solidFill>
              </a:rPr>
              <a:t>«Дерзай! Тебе все по плечу!»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2264" y="1928802"/>
            <a:ext cx="2424130" cy="19288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А-</a:t>
            </a:r>
            <a:r>
              <a:rPr lang="ru-RU" dirty="0" smtClean="0"/>
              <a:t> артистичные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Н-</a:t>
            </a:r>
            <a:r>
              <a:rPr lang="ru-RU" dirty="0" smtClean="0"/>
              <a:t> неугомонные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 –</a:t>
            </a:r>
            <a:r>
              <a:rPr lang="ru-RU" dirty="0" smtClean="0"/>
              <a:t> дружелюбные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 –</a:t>
            </a:r>
            <a:r>
              <a:rPr lang="ru-RU" dirty="0" smtClean="0"/>
              <a:t> ранимые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Е –</a:t>
            </a:r>
            <a:r>
              <a:rPr lang="ru-RU" dirty="0" smtClean="0"/>
              <a:t> естественные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И –</a:t>
            </a:r>
            <a:r>
              <a:rPr lang="ru-RU" dirty="0" smtClean="0"/>
              <a:t> искренние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Евгений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886203"/>
            <a:ext cx="2357454" cy="204312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5929330"/>
            <a:ext cx="383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Андреевский – флаг военно-морского флота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Российской Федерации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4572008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Андреи очень часто любят воду, море. </a:t>
            </a:r>
          </a:p>
          <a:p>
            <a:pPr algn="ctr"/>
            <a:r>
              <a:rPr lang="ru-RU" dirty="0" smtClean="0"/>
              <a:t>Даже флаг военно-морского флота носит наше имя.</a:t>
            </a:r>
            <a:endParaRPr lang="ru-RU" dirty="0"/>
          </a:p>
        </p:txBody>
      </p:sp>
      <p:pic>
        <p:nvPicPr>
          <p:cNvPr id="1030" name="Picture 6" descr="http://im1-tub-ru.yandex.net/i?id=1ebbee8501c38561561a67e000d1256c-9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000240"/>
            <a:ext cx="2714644" cy="1928826"/>
          </a:xfrm>
          <a:prstGeom prst="rect">
            <a:avLst/>
          </a:prstGeom>
          <a:noFill/>
        </p:spPr>
      </p:pic>
      <p:pic>
        <p:nvPicPr>
          <p:cNvPr id="2050" name="Picture 2" descr="D:\ШЕРМАН\фото\фото тюмень ворлд скилс\103NIKON\DSCN26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786190"/>
            <a:ext cx="2332533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/>
            </a:r>
            <a:br>
              <a:rPr lang="ru-RU" sz="1200" b="1" dirty="0" smtClean="0">
                <a:solidFill>
                  <a:srgbClr val="002060"/>
                </a:solidFill>
              </a:rPr>
            </a:b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642918"/>
            <a:ext cx="4038600" cy="3643338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  Раздался плач, родился я 6 августа, друзья!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Андрей, Андрейка, просто Дюша -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Вот так зовет меня семья.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Я – балагур и весельчак,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Ужасный сладкоежка,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Люблю природу, рыб, собак,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Грибы пособирать без спешки.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От греческого языка я – «мужественный» парень,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А покровитель мой – </a:t>
            </a:r>
            <a:r>
              <a:rPr lang="ru-RU" sz="2800" b="1" dirty="0" smtClean="0">
                <a:solidFill>
                  <a:srgbClr val="FF0000"/>
                </a:solidFill>
              </a:rPr>
              <a:t>Андрей – Апостол Первозванный.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Горжусь я именем своим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Известно ведь оно повсюду,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А слов своих бросать на ветер я не буду.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Скорей беру я телефон и тетю набираю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Ведь очень часто вместе с ней стихи я сочиняю.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Подумав дружно день, другой,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Стихи мы сочинили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Свою работу эту Вам на суд мы предъявили.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786446" y="642918"/>
            <a:ext cx="3143272" cy="307183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 в народе моё имя очень уж известно всем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Мой дружок, куда ты, мимо?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 концерт зови друзей.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 Аллегрова Ирина песню спела обо мне: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«Когда ты даришь мне роз букет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Я говорю: «Привет!»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Привет, Андрей!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Ну где ты был,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Ну обними меня скорей…»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Вторыми на сцене группа «Жуки»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Звучат аккорды «Батарейки»: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«Что ты не мой лопушок,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 я не твой </a:t>
            </a:r>
            <a:r>
              <a:rPr lang="ru-RU" dirty="0" smtClean="0">
                <a:solidFill>
                  <a:srgbClr val="FF0000"/>
                </a:solidFill>
              </a:rPr>
              <a:t>Андрейка…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Концерт окончен, все домой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 слышно вдоль по улочкам: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«Андрей-воробей не гоняй голубей, гоняй галочек  из под палочек!»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 ведь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обиды никакой, завидуют ребята,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 часто слышат имена они свои, однако.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im1-tub-ru.yandex.net/i?id=6f5dfb509f9b4e6c58a6f06813b2fd74-9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5" y="642918"/>
            <a:ext cx="1714512" cy="2571768"/>
          </a:xfrm>
          <a:prstGeom prst="rect">
            <a:avLst/>
          </a:prstGeom>
          <a:noFill/>
        </p:spPr>
      </p:pic>
      <p:pic>
        <p:nvPicPr>
          <p:cNvPr id="1028" name="Picture 4" descr="http://im2-tub-ru.yandex.net/i?id=80dc25a76d5f5769a61e5bef8ec972ec-12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5929330"/>
            <a:ext cx="3357586" cy="800106"/>
          </a:xfrm>
          <a:prstGeom prst="rect">
            <a:avLst/>
          </a:prstGeom>
          <a:noFill/>
        </p:spPr>
      </p:pic>
      <p:pic>
        <p:nvPicPr>
          <p:cNvPr id="6" name="Picture 4" descr="C:\Users\Евгений\Desktop\xYWAHYpogs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643314"/>
            <a:ext cx="2071702" cy="3000396"/>
          </a:xfrm>
          <a:prstGeom prst="rect">
            <a:avLst/>
          </a:prstGeom>
          <a:noFill/>
        </p:spPr>
      </p:pic>
      <p:pic>
        <p:nvPicPr>
          <p:cNvPr id="2049" name="Picture 1" descr="C:\Users\Евгений\Desktop\m_70fe33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3571876"/>
            <a:ext cx="1714512" cy="135732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857620" y="3429001"/>
            <a:ext cx="207170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i="1" dirty="0" smtClean="0"/>
              <a:t>Агния Барто</a:t>
            </a:r>
            <a:endParaRPr lang="ru-RU" sz="1000" dirty="0" smtClean="0"/>
          </a:p>
          <a:p>
            <a:pPr algn="ctr"/>
            <a:r>
              <a:rPr lang="ru-RU" sz="1000" b="1" dirty="0" smtClean="0"/>
              <a:t>АНДРЮША</a:t>
            </a:r>
            <a:endParaRPr lang="ru-RU" sz="1000" dirty="0" smtClean="0"/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000" dirty="0" smtClean="0"/>
              <a:t>Звенели птичьи голоса,</a:t>
            </a:r>
          </a:p>
          <a:p>
            <a:pPr algn="ctr"/>
            <a:r>
              <a:rPr lang="ru-RU" sz="1000" dirty="0" smtClean="0"/>
              <a:t>В саду цвела сирень,</a:t>
            </a:r>
          </a:p>
          <a:p>
            <a:pPr algn="ctr"/>
            <a:r>
              <a:rPr lang="ru-RU" sz="1000" dirty="0" smtClean="0"/>
              <a:t>Весной Андрюша родился</a:t>
            </a:r>
          </a:p>
          <a:p>
            <a:pPr algn="ctr"/>
            <a:r>
              <a:rPr lang="ru-RU" sz="1000" dirty="0" smtClean="0"/>
              <a:t>В один хороший день.</a:t>
            </a:r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000" dirty="0" smtClean="0"/>
              <a:t>Гордится мальчиком отец,</a:t>
            </a:r>
          </a:p>
          <a:p>
            <a:pPr algn="ctr"/>
            <a:r>
              <a:rPr lang="ru-RU" sz="1000" dirty="0" smtClean="0"/>
              <a:t>А Света -</a:t>
            </a:r>
          </a:p>
          <a:p>
            <a:pPr algn="ctr"/>
            <a:r>
              <a:rPr lang="ru-RU" sz="1000" dirty="0" smtClean="0"/>
              <a:t>Ей шесть лет -</a:t>
            </a:r>
          </a:p>
          <a:p>
            <a:pPr algn="ctr"/>
            <a:r>
              <a:rPr lang="ru-RU" sz="1000" dirty="0" smtClean="0"/>
              <a:t>Кричит братишке: - Молодец,</a:t>
            </a:r>
          </a:p>
          <a:p>
            <a:pPr algn="ctr"/>
            <a:r>
              <a:rPr lang="ru-RU" sz="1000" dirty="0" smtClean="0"/>
              <a:t>Что родился на свет! </a:t>
            </a:r>
            <a:endParaRPr lang="ru-RU" sz="1000" dirty="0"/>
          </a:p>
        </p:txBody>
      </p:sp>
      <p:pic>
        <p:nvPicPr>
          <p:cNvPr id="2" name="Picture 2" descr="C:\Users\Евгений\Desktop\x_9e7f679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5000636"/>
            <a:ext cx="2209796" cy="1657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709</TotalTime>
  <Words>251</Words>
  <Application>Microsoft Office PowerPoint</Application>
  <PresentationFormat>Экран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Поток</vt:lpstr>
      <vt:lpstr>МУНИЦИПАЛЬНОЕ АВТОНОМНОЕ УЧРЕЖДЕНИЕ ДОШКОЛЬНОГО ОБРАЗОВАНИЯ «ДЕТСКИЙ САД  №8»  </vt:lpstr>
      <vt:lpstr>Андрей -  это имя, вместе с христианством, пришло из Византии в славянские страны и стало очень популярным на Руси, каковым и является сейчас, уже в современной России. Произошло оно от греческого слова "Андрос" - "мужество", "защитник".</vt:lpstr>
      <vt:lpstr> </vt:lpstr>
    </vt:vector>
  </TitlesOfParts>
  <Company>BEST XP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«Моё призвание – Учитель»</dc:title>
  <dc:creator>sky</dc:creator>
  <cp:lastModifiedBy>Евгений</cp:lastModifiedBy>
  <cp:revision>76</cp:revision>
  <dcterms:created xsi:type="dcterms:W3CDTF">2010-03-04T16:48:10Z</dcterms:created>
  <dcterms:modified xsi:type="dcterms:W3CDTF">2016-02-15T17:49:58Z</dcterms:modified>
</cp:coreProperties>
</file>