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750">
              <a:srgbClr val="C5E1E0">
                <a:lumMod val="63000"/>
                <a:lumOff val="37000"/>
                <a:alpha val="1000"/>
              </a:srgbClr>
            </a:gs>
            <a:gs pos="4000">
              <a:schemeClr val="accent1">
                <a:tint val="66000"/>
                <a:satMod val="160000"/>
              </a:schemeClr>
            </a:gs>
            <a:gs pos="50000">
              <a:srgbClr val="00B050"/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cs typeface="Aharoni" pitchFamily="2" charset="-79"/>
              </a:rPr>
              <a:t>Тренировочная</a:t>
            </a:r>
            <a:br>
              <a:rPr lang="ru-RU" sz="3200" dirty="0" smtClean="0">
                <a:cs typeface="Aharoni" pitchFamily="2" charset="-79"/>
              </a:rPr>
            </a:br>
            <a:r>
              <a:rPr lang="ru-RU" sz="3200" dirty="0" smtClean="0">
                <a:cs typeface="Aharoni" pitchFamily="2" charset="-79"/>
              </a:rPr>
              <a:t>презентация</a:t>
            </a:r>
            <a:br>
              <a:rPr lang="ru-RU" sz="3200" dirty="0" smtClean="0">
                <a:cs typeface="Aharoni" pitchFamily="2" charset="-79"/>
              </a:rPr>
            </a:br>
            <a:endParaRPr lang="ru-RU" sz="3200" dirty="0"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Настройка анимации и триггеров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530120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latin typeface="Arial Black" pitchFamily="34" charset="0"/>
              </a:rPr>
              <a:t>Соломатова</a:t>
            </a:r>
            <a:r>
              <a:rPr lang="ru-RU" sz="2800" dirty="0" smtClean="0">
                <a:latin typeface="Arial Black" pitchFamily="34" charset="0"/>
              </a:rPr>
              <a:t> О.А.</a:t>
            </a:r>
            <a:endParaRPr lang="ru-RU" sz="2800" dirty="0">
              <a:latin typeface="Arial Black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08120">
            <a:off x="467544" y="332656"/>
            <a:ext cx="1280160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20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Тренировочная презентация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Тренировочная презентация </dc:title>
  <dc:creator>Учебный класс</dc:creator>
  <cp:lastModifiedBy>Учебный класс</cp:lastModifiedBy>
  <cp:revision>1</cp:revision>
  <dcterms:created xsi:type="dcterms:W3CDTF">2017-12-22T05:57:54Z</dcterms:created>
  <dcterms:modified xsi:type="dcterms:W3CDTF">2017-12-22T06:08:05Z</dcterms:modified>
</cp:coreProperties>
</file>