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0D885-90DF-470C-8D98-6049D4C3DE50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59DC32-F661-4409-8764-BE2B6FAC78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0D885-90DF-470C-8D98-6049D4C3DE50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9DC32-F661-4409-8764-BE2B6FAC7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0D885-90DF-470C-8D98-6049D4C3DE50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9DC32-F661-4409-8764-BE2B6FAC7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240D885-90DF-470C-8D98-6049D4C3DE50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559DC32-F661-4409-8764-BE2B6FAC78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0D885-90DF-470C-8D98-6049D4C3DE50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9DC32-F661-4409-8764-BE2B6FAC78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0D885-90DF-470C-8D98-6049D4C3DE50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9DC32-F661-4409-8764-BE2B6FAC78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9DC32-F661-4409-8764-BE2B6FAC78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0D885-90DF-470C-8D98-6049D4C3DE50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0D885-90DF-470C-8D98-6049D4C3DE50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9DC32-F661-4409-8764-BE2B6FAC78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0D885-90DF-470C-8D98-6049D4C3DE50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9DC32-F661-4409-8764-BE2B6FAC7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240D885-90DF-470C-8D98-6049D4C3DE50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559DC32-F661-4409-8764-BE2B6FAC78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0D885-90DF-470C-8D98-6049D4C3DE50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59DC32-F661-4409-8764-BE2B6FAC78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240D885-90DF-470C-8D98-6049D4C3DE50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559DC32-F661-4409-8764-BE2B6FAC78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51720" y="836712"/>
            <a:ext cx="4968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«Спасем Смоленские леса» </a:t>
            </a:r>
            <a:endParaRPr lang="ru-RU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40152" y="3789040"/>
            <a:ext cx="20882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Авторы: учащиеся 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2 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«Г» класса МБОУ «СШ №34» г. Смоленска и учитель первой категории Трофимова Е.В.</a:t>
            </a:r>
            <a:endParaRPr lang="ru-RU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7" name="Рисунок 6" descr="faf8ed39401dc8e2dfc5f3a67c54d3cc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916832"/>
            <a:ext cx="4369668" cy="340834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76672"/>
            <a:ext cx="86409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                         Результативность проекта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Продуктами проекта являются: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• Буклеты и агитационные листки о бережном расходовании бумаги.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• Рисунки о значимости вторичного сырья из бумаги.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• Акции «Книга в дар библиотеке», «Сохрани учебник», «Сбор макулатуры».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ecolog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3140968"/>
            <a:ext cx="5796136" cy="325742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0221227_1423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2483106" cy="3528392"/>
          </a:xfrm>
          <a:prstGeom prst="rect">
            <a:avLst/>
          </a:prstGeom>
        </p:spPr>
      </p:pic>
      <p:pic>
        <p:nvPicPr>
          <p:cNvPr id="8" name="Рисунок 7" descr="20221227_1424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260648"/>
            <a:ext cx="2664296" cy="3552395"/>
          </a:xfrm>
          <a:prstGeom prst="rect">
            <a:avLst/>
          </a:prstGeom>
        </p:spPr>
      </p:pic>
      <p:pic>
        <p:nvPicPr>
          <p:cNvPr id="9" name="Рисунок 8" descr="20221227_1428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906819">
            <a:off x="1939525" y="3365539"/>
            <a:ext cx="2592288" cy="3456384"/>
          </a:xfrm>
          <a:prstGeom prst="rect">
            <a:avLst/>
          </a:prstGeom>
        </p:spPr>
      </p:pic>
      <p:pic>
        <p:nvPicPr>
          <p:cNvPr id="10" name="Рисунок 9" descr="DSCN549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260648"/>
            <a:ext cx="2475064" cy="3531750"/>
          </a:xfrm>
          <a:prstGeom prst="rect">
            <a:avLst/>
          </a:prstGeom>
        </p:spPr>
      </p:pic>
      <p:pic>
        <p:nvPicPr>
          <p:cNvPr id="11" name="Рисунок 10" descr="DSCN576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648366">
            <a:off x="4943548" y="3126138"/>
            <a:ext cx="2470565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52400"/>
            <a:ext cx="6851104" cy="1219200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Русский лес прекрасен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42753" y="1524000"/>
            <a:ext cx="7258493" cy="4572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052736"/>
            <a:ext cx="73448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Идея проекта:</a:t>
            </a:r>
            <a:r>
              <a:rPr lang="ru-RU" sz="2400" dirty="0" smtClean="0"/>
              <a:t> сохранить природу Смоленского края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Предмет исследования: </a:t>
            </a:r>
            <a:r>
              <a:rPr lang="ru-RU" sz="2400" dirty="0" smtClean="0"/>
              <a:t>сохранение лесных ресурсов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Объект исследования:</a:t>
            </a:r>
            <a:r>
              <a:rPr lang="ru-RU" sz="2400" dirty="0" smtClean="0"/>
              <a:t> лесные ресурсы Смоленского края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Цель проекта: </a:t>
            </a:r>
            <a:r>
              <a:rPr lang="ru-RU" sz="2400" dirty="0" smtClean="0"/>
              <a:t>воспитание бережного отношения к природным ресурсам через рациональное использование бумаги, продвижение идей сбора и сдачи в переработку макулатуры и привлечение внимания к проблемам раздельного сбора отходов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6672"/>
            <a:ext cx="777686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Задачи проекта: </a:t>
            </a:r>
          </a:p>
          <a:p>
            <a:endParaRPr lang="ru-RU" sz="32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bg1"/>
                </a:solidFill>
              </a:rPr>
              <a:t>Привлечь внимание родителей и детей к необходимости бережного отношения к природе родного края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bg1"/>
                </a:solidFill>
              </a:rPr>
              <a:t>Формировать систему первоначальных экологических знаний о родном крае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bg1"/>
                </a:solidFill>
              </a:rPr>
              <a:t> Воспитывать любовное, заботливое отношение к природе, способствовать усвоению правил поведения в лесу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bg1"/>
                </a:solidFill>
              </a:rPr>
              <a:t>Развивать чувственно-эмоциональную реакцию на окружающую среду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052736"/>
            <a:ext cx="770485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Методы и приёмы исследования: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</a:rPr>
              <a:t>Наблюдение, сравнение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</a:rPr>
              <a:t> Сбор информации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</a:rPr>
              <a:t> Работа с литературой, </a:t>
            </a:r>
            <a:r>
              <a:rPr lang="ru-RU" sz="2400" dirty="0" err="1" smtClean="0">
                <a:solidFill>
                  <a:schemeClr val="bg1"/>
                </a:solidFill>
              </a:rPr>
              <a:t>Интернет-источниками</a:t>
            </a:r>
            <a:r>
              <a:rPr lang="ru-RU" sz="2400" dirty="0" smtClean="0">
                <a:solidFill>
                  <a:schemeClr val="bg1"/>
                </a:solidFill>
              </a:rPr>
              <a:t> Экскурсии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</a:rPr>
              <a:t> Обработка собранной информации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</a:rPr>
              <a:t> Практический метод, творческая работа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59832" y="836712"/>
            <a:ext cx="280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Гипотеза: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700808"/>
            <a:ext cx="76328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если постоянно экономно и бережно расходовать бумагу, продвигать идею сбора и сдачи в переработку макулатуры и привлекать внимание к проблемам раздельного сбора отходов, то это будет способствовать сохранению тысячи деревьев родного края. 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«По Смоленской дороге - 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berezovij+les+946550349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4913888" cy="3685416"/>
          </a:xfrm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</a:rPr>
              <a:t>леса, леса,   леса…»</a:t>
            </a: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s1200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75184" y="3429000"/>
            <a:ext cx="4608775" cy="307565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1124744"/>
            <a:ext cx="74168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Практическая значимость работы</a:t>
            </a:r>
          </a:p>
          <a:p>
            <a:endParaRPr lang="ru-RU" sz="3200" b="1" dirty="0" smtClean="0">
              <a:solidFill>
                <a:srgbClr val="002060"/>
              </a:solidFill>
            </a:endParaRPr>
          </a:p>
          <a:p>
            <a:r>
              <a:rPr lang="ru-RU" sz="2800" dirty="0" smtClean="0"/>
              <a:t> 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состоит в том, что мы предлагаем конкретный реальный путь - сохранение лесных ресурсов через рациональное использование бумажной продукции.</a:t>
            </a:r>
            <a:endParaRPr lang="ru-RU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55576" y="228860"/>
            <a:ext cx="756084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Памятка школьнику об экономии бумаги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1.Печатайте не очень важные документы на так называемых "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оборотках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 (уже напечатанные с одной стороны листы).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2.Используйте, по возможности, бумагу изготовленную из вторсырья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Чтобы "не смывать деревья в туалет" используйте туалетную бумагу из вторичной целлюлозы.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Многие учителя нашей школы принимают листы формата А4 для вторичного использования.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В конце учебного года, прежде чем выкидывать свои тетради,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чистые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пригодные для использования листы, вырви и отдай своему классному руководителю, он то найдет им применения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сохрани дерев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4005064"/>
            <a:ext cx="4716016" cy="2652759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71</TotalTime>
  <Words>371</Words>
  <Application>Microsoft Office PowerPoint</Application>
  <PresentationFormat>Экран 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Слайд 1</vt:lpstr>
      <vt:lpstr>Русский лес прекрасен</vt:lpstr>
      <vt:lpstr>Слайд 3</vt:lpstr>
      <vt:lpstr>Слайд 4</vt:lpstr>
      <vt:lpstr>Слайд 5</vt:lpstr>
      <vt:lpstr>Слайд 6</vt:lpstr>
      <vt:lpstr>«По Смоленской дороге - 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</cp:revision>
  <dcterms:created xsi:type="dcterms:W3CDTF">2018-02-21T08:45:17Z</dcterms:created>
  <dcterms:modified xsi:type="dcterms:W3CDTF">2023-01-08T09:29:49Z</dcterms:modified>
</cp:coreProperties>
</file>