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931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naurok.com.ua/uploads/files/17169/7360/7438_images/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238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51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ir-animasii.ru/_bd/23/4120024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123728" cy="159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H="1">
            <a:off x="323528" y="116632"/>
            <a:ext cx="2123728" cy="1584176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http://www.stickpng.com/assets/images/5a81d31fabc3d121aba7120f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-24694"/>
            <a:ext cx="1233354" cy="202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https://yandex.ru/images/11H85Syb4/d8b2a6IE/Y4Kb5/NMN8/qKRv-Jb/Y9YtBHO/qYuH/AWvbAD/-FNdt/Ta8H/-auK6HR/Wgio/wH/HrZDV1u/lof8Rq/YjX/LNK/IpBpz/tizdmVQ/KGGrWie/Sc/mZ/C6yC/nL3/qFQWb7Z/k9b-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s://yandex.ru/images/11H85Syb4/d8b2a6IE/Y4Kb5/NMN8/qKRv-Jb/Y9YtBHO/qYuH/AWvbAD/-FNdt/Ta8H/-auK6HR/Wgio/wH/HrZDV1u/lof8Rq/YjX/LNK/IpBpz/tizdmVQ/KGGrWie/Sc/mZ/C6yC/nL3/qFQWb7Z/k9b-w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https://yandex.ru/images/11H85Syb4/d8b2a6IE/Y4Kb5/NMN8/qKRv-Jb/Y9YtBHO/qYuH/AWvbAD/-FNdt/Ta8H/-auK6HR/Wgio/wH/HrZDV1u/lof8Rq/YjX/LNK/IpBpz/tizdmVQ/KGGrWie/Sc/mZ/C6yC/nL3/qFQWb7Z/k9b-w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0" name="Picture 12" descr="https://avatars.mds.yandex.net/get-pdb/197794/6e460a87-bd1b-4dc1-8225-cac011881dcd/s1200?webp=fals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611" y="4365105"/>
            <a:ext cx="3729389" cy="249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fightinsects.ru/wp-content/uploads/2016/05/Neproshennyie-nahlebnikius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492896"/>
            <a:ext cx="2288414" cy="171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s://i.ytimg.com/vi/PRJboAboJfo/maxresdefault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305" y="1484784"/>
            <a:ext cx="2975789" cy="167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img1.reactor.cc/pics/comment/%D0%B3%D0%B8%D1%84%D0%BA%D0%B8-%D0%BC%D0%B5%D0%B4%D0%B2%D0%B5%D0%B4%D1%8C-%D0%BA%D0%BE%D1%82%D1%8D-%D0%91%D0%B0%D1%8F%D0%BD-2677207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405" y="4067821"/>
            <a:ext cx="2119856" cy="27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 стрелкой 9"/>
          <p:cNvCxnSpPr/>
          <p:nvPr/>
        </p:nvCxnSpPr>
        <p:spPr>
          <a:xfrm flipH="1">
            <a:off x="1452182" y="1853444"/>
            <a:ext cx="995074" cy="639452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648482" y="2321724"/>
            <a:ext cx="2235823" cy="1027897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4290333" y="3164892"/>
            <a:ext cx="2284853" cy="902929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71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70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Тен</dc:creator>
  <cp:lastModifiedBy>Виктория Тен</cp:lastModifiedBy>
  <cp:revision>4</cp:revision>
  <dcterms:created xsi:type="dcterms:W3CDTF">2018-09-15T07:29:31Z</dcterms:created>
  <dcterms:modified xsi:type="dcterms:W3CDTF">2018-09-15T08:17:40Z</dcterms:modified>
</cp:coreProperties>
</file>