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rgbClr val="0070C0"/>
                </a:solidFill>
                <a:latin typeface="Monotype Corsiva" pitchFamily="66" charset="0"/>
              </a:rPr>
              <a:t>Проект</a:t>
            </a:r>
            <a:r>
              <a:rPr lang="ru-RU" sz="6000" dirty="0" smtClean="0">
                <a:solidFill>
                  <a:srgbClr val="0070C0"/>
                </a:solidFill>
              </a:rPr>
              <a:t>: </a:t>
            </a:r>
            <a:r>
              <a:rPr lang="ru-RU" sz="6000" dirty="0" smtClean="0">
                <a:solidFill>
                  <a:srgbClr val="0070C0"/>
                </a:solidFill>
                <a:latin typeface="Monotype Corsiva" pitchFamily="66" charset="0"/>
              </a:rPr>
              <a:t>«Созвездие </a:t>
            </a:r>
            <a:r>
              <a:rPr lang="ru-RU" sz="6000" dirty="0" smtClean="0">
                <a:solidFill>
                  <a:srgbClr val="0070C0"/>
                </a:solidFill>
                <a:latin typeface="Monotype Corsiva" pitchFamily="66" charset="0"/>
              </a:rPr>
              <a:t>Стрельца</a:t>
            </a:r>
            <a:r>
              <a:rPr lang="ru-RU" sz="6000" dirty="0" smtClean="0">
                <a:solidFill>
                  <a:srgbClr val="0070C0"/>
                </a:solidFill>
                <a:latin typeface="Monotype Corsiva" pitchFamily="66" charset="0"/>
              </a:rPr>
              <a:t>»</a:t>
            </a:r>
            <a:endParaRPr lang="ru-RU" sz="6000" dirty="0">
              <a:solidFill>
                <a:srgbClr val="0070C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400800" cy="177775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Выполнила: </a:t>
            </a:r>
            <a:r>
              <a:rPr lang="ru-RU" sz="2400" dirty="0" err="1" smtClean="0">
                <a:solidFill>
                  <a:srgbClr val="002060"/>
                </a:solidFill>
              </a:rPr>
              <a:t>Ташьян</a:t>
            </a:r>
            <a:r>
              <a:rPr lang="ru-RU" sz="2400" dirty="0" smtClean="0">
                <a:solidFill>
                  <a:srgbClr val="002060"/>
                </a:solidFill>
              </a:rPr>
              <a:t> Дарья, 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ученица </a:t>
            </a:r>
            <a:r>
              <a:rPr lang="ru-RU" sz="2400" dirty="0" smtClean="0">
                <a:solidFill>
                  <a:srgbClr val="002060"/>
                </a:solidFill>
              </a:rPr>
              <a:t>2 класса МБОУ СОШ №</a:t>
            </a:r>
            <a:r>
              <a:rPr lang="ru-RU" sz="2400" dirty="0" smtClean="0">
                <a:solidFill>
                  <a:srgbClr val="002060"/>
                </a:solidFill>
              </a:rPr>
              <a:t>1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2015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87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25144"/>
            <a:ext cx="8229600" cy="158417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Я родилась под </a:t>
            </a:r>
            <a:r>
              <a:rPr lang="ru-RU" sz="2400" dirty="0">
                <a:solidFill>
                  <a:srgbClr val="002060"/>
                </a:solidFill>
                <a:latin typeface="Georgia" pitchFamily="18" charset="0"/>
              </a:rPr>
              <a:t>созвездием Стрельца.</a:t>
            </a:r>
            <a:br>
              <a:rPr lang="ru-RU" sz="2400" dirty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Стрелец —это </a:t>
            </a:r>
            <a:r>
              <a:rPr lang="ru-RU" sz="2400" dirty="0">
                <a:solidFill>
                  <a:srgbClr val="002060"/>
                </a:solidFill>
                <a:latin typeface="Georgia" pitchFamily="18" charset="0"/>
              </a:rPr>
              <a:t>зодиакальное созвездие, лежащее между Козерогом и Скорпионом. Лучше всего </a:t>
            </a: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Georgia" pitchFamily="18" charset="0"/>
              </a:rPr>
              <a:t>это созвездие можно наблюдать по ночам в июле и </a:t>
            </a: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августе.</a:t>
            </a:r>
            <a:endParaRPr lang="ru-RU" sz="2400" dirty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908720"/>
            <a:ext cx="5256584" cy="3672408"/>
          </a:xfrm>
        </p:spPr>
      </p:pic>
    </p:spTree>
    <p:extLst>
      <p:ext uri="{BB962C8B-B14F-4D97-AF65-F5344CB8AC3E}">
        <p14:creationId xmlns:p14="http://schemas.microsoft.com/office/powerpoint/2010/main" val="60205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293096"/>
            <a:ext cx="8229600" cy="2304256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rgbClr val="002060"/>
                </a:solidFill>
                <a:latin typeface="Georgia" pitchFamily="18" charset="0"/>
              </a:rPr>
              <a:t>Мифология связывает созвездие Стрельца с кентавром </a:t>
            </a:r>
            <a:r>
              <a:rPr lang="ru-RU" sz="2400" dirty="0" err="1">
                <a:solidFill>
                  <a:srgbClr val="002060"/>
                </a:solidFill>
                <a:latin typeface="Georgia" pitchFamily="18" charset="0"/>
              </a:rPr>
              <a:t>Хироном</a:t>
            </a:r>
            <a:r>
              <a:rPr lang="ru-RU" sz="2400" dirty="0">
                <a:solidFill>
                  <a:srgbClr val="002060"/>
                </a:solidFill>
                <a:latin typeface="Georgia" pitchFamily="18" charset="0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Он </a:t>
            </a:r>
            <a:r>
              <a:rPr lang="ru-RU" sz="2400" dirty="0">
                <a:solidFill>
                  <a:srgbClr val="002060"/>
                </a:solidFill>
                <a:latin typeface="Georgia" pitchFamily="18" charset="0"/>
              </a:rPr>
              <a:t>был главным воспитателем всех детей богов. Согласно легендам, это он, чтобы лучше ориентироваться во время плавания, разделил годовой путь </a:t>
            </a: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Солнца </a:t>
            </a:r>
            <a:r>
              <a:rPr lang="ru-RU" sz="2400" dirty="0">
                <a:solidFill>
                  <a:srgbClr val="002060"/>
                </a:solidFill>
                <a:latin typeface="Georgia" pitchFamily="18" charset="0"/>
              </a:rPr>
              <a:t>на 12 частей-созвездий, то есть придумал Зодиак. За его благородство и ум, безмерную любовь к людям и стремление помочь им ему было подарено созвездие Стрелец.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8640"/>
            <a:ext cx="5386503" cy="3960813"/>
          </a:xfrm>
        </p:spPr>
      </p:pic>
    </p:spTree>
    <p:extLst>
      <p:ext uri="{BB962C8B-B14F-4D97-AF65-F5344CB8AC3E}">
        <p14:creationId xmlns:p14="http://schemas.microsoft.com/office/powerpoint/2010/main" val="157492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581128"/>
            <a:ext cx="8229600" cy="1575048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rgbClr val="002060"/>
                </a:solidFill>
                <a:latin typeface="Georgia" pitchFamily="18" charset="0"/>
              </a:rPr>
              <a:t>Дети, рожденные под созвездием Стрельца, отличаются открытым характером, искренностью, активностью, дружелюбием, справедливостью. Они очень любопытны и стремятся познать мир с различных сторон.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764704"/>
            <a:ext cx="4608512" cy="3548756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76056" y="692697"/>
            <a:ext cx="3750568" cy="3816424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>
                <a:solidFill>
                  <a:srgbClr val="002060"/>
                </a:solidFill>
                <a:latin typeface="Georgia" pitchFamily="18" charset="0"/>
              </a:rPr>
              <a:t>Управляющая планета — Юпитер.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Стихия — </a:t>
            </a:r>
            <a:r>
              <a:rPr lang="ru-RU" sz="2400" dirty="0">
                <a:solidFill>
                  <a:srgbClr val="002060"/>
                </a:solidFill>
                <a:latin typeface="Georgia" pitchFamily="18" charset="0"/>
              </a:rPr>
              <a:t>Огонь.</a:t>
            </a:r>
          </a:p>
          <a:p>
            <a:r>
              <a:rPr lang="ru-RU" sz="2400" dirty="0">
                <a:solidFill>
                  <a:srgbClr val="002060"/>
                </a:solidFill>
                <a:latin typeface="Georgia" pitchFamily="18" charset="0"/>
              </a:rPr>
              <a:t>Цвета — синий, голубой, фиолетовый</a:t>
            </a:r>
            <a:r>
              <a:rPr lang="ru-RU" sz="2400">
                <a:solidFill>
                  <a:srgbClr val="002060"/>
                </a:solidFill>
                <a:latin typeface="Georgia" pitchFamily="18" charset="0"/>
              </a:rPr>
              <a:t>, </a:t>
            </a:r>
            <a:r>
              <a:rPr lang="ru-RU" sz="2400" smtClean="0">
                <a:solidFill>
                  <a:srgbClr val="002060"/>
                </a:solidFill>
                <a:latin typeface="Georgia" pitchFamily="18" charset="0"/>
              </a:rPr>
              <a:t>багровый.</a:t>
            </a:r>
            <a:endParaRPr lang="ru-RU" sz="2400" dirty="0">
              <a:solidFill>
                <a:srgbClr val="002060"/>
              </a:solidFill>
              <a:latin typeface="Georgia" pitchFamily="18" charset="0"/>
            </a:endParaRPr>
          </a:p>
          <a:p>
            <a:r>
              <a:rPr lang="ru-RU" sz="2400" dirty="0">
                <a:solidFill>
                  <a:srgbClr val="002060"/>
                </a:solidFill>
                <a:latin typeface="Georgia" pitchFamily="18" charset="0"/>
              </a:rPr>
              <a:t>Камни — топаз, аметист</a:t>
            </a: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, </a:t>
            </a:r>
            <a:r>
              <a:rPr lang="ru-RU" sz="2400" dirty="0">
                <a:solidFill>
                  <a:srgbClr val="002060"/>
                </a:solidFill>
                <a:latin typeface="Georgia" pitchFamily="18" charset="0"/>
              </a:rPr>
              <a:t>бирюза, опал</a:t>
            </a: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, </a:t>
            </a:r>
            <a:r>
              <a:rPr lang="ru-RU" sz="2400" dirty="0">
                <a:solidFill>
                  <a:srgbClr val="002060"/>
                </a:solidFill>
                <a:latin typeface="Georgia" pitchFamily="18" charset="0"/>
              </a:rPr>
              <a:t>сапфир, изумруд, </a:t>
            </a: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агат.</a:t>
            </a:r>
            <a:endParaRPr lang="ru-RU" sz="2400" dirty="0">
              <a:solidFill>
                <a:srgbClr val="002060"/>
              </a:solidFill>
              <a:latin typeface="Georgia" pitchFamily="18" charset="0"/>
            </a:endParaRPr>
          </a:p>
          <a:p>
            <a:r>
              <a:rPr lang="ru-RU" sz="2400" dirty="0">
                <a:solidFill>
                  <a:srgbClr val="002060"/>
                </a:solidFill>
                <a:latin typeface="Georgia" pitchFamily="18" charset="0"/>
              </a:rPr>
              <a:t>Цветы — гвоздика, нарцисс, василек, </a:t>
            </a: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пальма.</a:t>
            </a:r>
            <a:endParaRPr lang="ru-RU" sz="2400" dirty="0">
              <a:solidFill>
                <a:srgbClr val="002060"/>
              </a:solidFill>
              <a:latin typeface="Georgia" pitchFamily="18" charset="0"/>
            </a:endParaRPr>
          </a:p>
          <a:p>
            <a:r>
              <a:rPr lang="ru-RU" sz="2400" dirty="0">
                <a:solidFill>
                  <a:srgbClr val="002060"/>
                </a:solidFill>
                <a:latin typeface="Georgia" pitchFamily="18" charset="0"/>
              </a:rPr>
              <a:t>Металл — цинк, </a:t>
            </a: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жесть.</a:t>
            </a:r>
            <a:endParaRPr lang="ru-RU" sz="2400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904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168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Проект: «Созвездие Стрельца»</vt:lpstr>
      <vt:lpstr>Я родилась под созвездием Стрельца. Стрелец —это зодиакальное созвездие, лежащее между Козерогом и Скорпионом. Лучше всего  это созвездие можно наблюдать по ночам в июле и августе.</vt:lpstr>
      <vt:lpstr>Мифология связывает созвездие Стрельца с кентавром Хироном. Он был главным воспитателем всех детей богов. Согласно легендам, это он, чтобы лучше ориентироваться во время плавания, разделил годовой путь Солнца на 12 частей-созвездий, то есть придумал Зодиак. За его благородство и ум, безмерную любовь к людям и стремление помочь им ему было подарено созвездие Стрелец.</vt:lpstr>
      <vt:lpstr>Дети, рожденные под созвездием Стрельца, отличаются открытым характером, искренностью, активностью, дружелюбием, справедливостью. Они очень любопытны и стремятся познать мир с различных сторон.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Катенок</dc:creator>
  <cp:lastModifiedBy>Inna</cp:lastModifiedBy>
  <cp:revision>12</cp:revision>
  <dcterms:created xsi:type="dcterms:W3CDTF">2013-01-28T19:28:30Z</dcterms:created>
  <dcterms:modified xsi:type="dcterms:W3CDTF">2015-10-08T01:50:12Z</dcterms:modified>
</cp:coreProperties>
</file>