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77A960F-34D9-442D-8D66-A44E48EEDD4C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FA2861F-D155-4CA1-A69B-5F9285EAF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926" y="571480"/>
            <a:ext cx="26479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ручка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928802"/>
            <a:ext cx="22077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очки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3071810"/>
            <a:ext cx="36177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семечки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429132"/>
            <a:ext cx="32447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спички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1214422"/>
            <a:ext cx="1928826" cy="17145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57356" y="714356"/>
            <a:ext cx="118333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</a:t>
            </a:r>
            <a:endParaRPr lang="ru-RU" sz="138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214942" y="785795"/>
            <a:ext cx="1928826" cy="2214578"/>
            <a:chOff x="5214942" y="785795"/>
            <a:chExt cx="1928826" cy="221457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214942" y="1214422"/>
              <a:ext cx="1928826" cy="178595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357818" y="785795"/>
              <a:ext cx="1678666" cy="22145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3800" b="1" cap="none" spc="0" dirty="0" err="1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щ</a:t>
              </a:r>
              <a:endParaRPr lang="ru-RU" sz="13800" b="1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358214" cy="3286148"/>
          </a:xfrm>
        </p:spPr>
        <p:txBody>
          <a:bodyPr/>
          <a:lstStyle/>
          <a:p>
            <a:r>
              <a:rPr lang="ru-RU" sz="6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Правописание буквосочетаний</a:t>
            </a:r>
            <a:br>
              <a:rPr lang="ru-RU" sz="6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с шипящими звуками.</a:t>
            </a:r>
            <a:endParaRPr lang="ru-RU" sz="6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714488"/>
            <a:ext cx="67151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72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одуван</a:t>
            </a:r>
            <a:r>
              <a:rPr lang="ru-RU" sz="72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? чик</a:t>
            </a:r>
          </a:p>
          <a:p>
            <a:r>
              <a:rPr lang="ru-RU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пон</a:t>
            </a:r>
            <a:r>
              <a:rPr lang="ru-RU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? чик</a:t>
            </a:r>
            <a:endParaRPr lang="ru-RU" sz="72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6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Тема163</Template>
  <TotalTime>97</TotalTime>
  <Words>16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Тема163</vt:lpstr>
      <vt:lpstr>Слайд 1</vt:lpstr>
      <vt:lpstr>Слайд 2</vt:lpstr>
      <vt:lpstr>Правописание буквосочетаний  с шипящими звуками.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буквосочетаний  с шипящими звуками.</dc:title>
  <dc:creator>Татьяна</dc:creator>
  <cp:lastModifiedBy>Татьяна</cp:lastModifiedBy>
  <cp:revision>6</cp:revision>
  <dcterms:created xsi:type="dcterms:W3CDTF">2017-12-08T14:09:33Z</dcterms:created>
  <dcterms:modified xsi:type="dcterms:W3CDTF">2017-12-08T17:59:31Z</dcterms:modified>
</cp:coreProperties>
</file>