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6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7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0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A9F7F-9A5E-4F74-817A-B518FB68282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3A058-DA04-4BCF-A492-2BFB99245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14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3A058-DA04-4BCF-A492-2BFB99245DB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0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3A058-DA04-4BCF-A492-2BFB99245DB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6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80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77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58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89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843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698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70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878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29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1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49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9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1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17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585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64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5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DE0E1AE-476E-49AF-AD9F-CED84C2FC73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6AC5626-8784-46EA-AFB3-C160E485D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6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259" r:id="rId13"/>
    <p:sldLayoutId id="2147484260" r:id="rId14"/>
    <p:sldLayoutId id="2147484261" r:id="rId15"/>
    <p:sldLayoutId id="2147484262" r:id="rId16"/>
    <p:sldLayoutId id="214748426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6192688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Исследовательская работа </a:t>
            </a:r>
            <a:br>
              <a:rPr lang="ru-RU" b="1" dirty="0" smtClean="0"/>
            </a:br>
            <a:r>
              <a:rPr lang="ru-RU" b="1" dirty="0" smtClean="0"/>
              <a:t>«Тайны </a:t>
            </a:r>
            <a:r>
              <a:rPr lang="ru-RU" b="1" dirty="0"/>
              <a:t>а</a:t>
            </a:r>
            <a:r>
              <a:rPr lang="ru-RU" b="1" dirty="0" smtClean="0"/>
              <a:t>нимации»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5576" y="3636578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Выполнила: Беженарь София 1-в класс</a:t>
            </a:r>
            <a:endParaRPr lang="ru-RU" sz="2400" b="1" dirty="0"/>
          </a:p>
          <a:p>
            <a:r>
              <a:rPr lang="ru-RU" sz="2400" b="1" dirty="0" smtClean="0"/>
              <a:t>Руководитель: Мордовина Н.А.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602128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Южно-Сахалинск 2017 г.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Анимация в Южно-Сахалинске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490135"/>
            <a:ext cx="7848871" cy="506817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Все знают мультгероя Сеню, девиз которого: «Безопасность это важно»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257489"/>
            <a:ext cx="4442672" cy="3071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Этапы создания мультфильма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Написание сценария</a:t>
            </a:r>
          </a:p>
          <a:p>
            <a:r>
              <a:rPr lang="ru-RU" dirty="0" smtClean="0"/>
              <a:t>Подготовка декораций</a:t>
            </a:r>
          </a:p>
          <a:p>
            <a:r>
              <a:rPr lang="ru-RU" dirty="0" smtClean="0"/>
              <a:t>Съемка кадров</a:t>
            </a:r>
          </a:p>
          <a:p>
            <a:r>
              <a:rPr lang="ru-RU" dirty="0" smtClean="0"/>
              <a:t>Монтаж кадров</a:t>
            </a:r>
          </a:p>
          <a:p>
            <a:r>
              <a:rPr lang="ru-RU" dirty="0" smtClean="0"/>
              <a:t>Наложение звукового ряда</a:t>
            </a:r>
          </a:p>
          <a:p>
            <a:r>
              <a:rPr lang="ru-RU" dirty="0" smtClean="0"/>
              <a:t>Окончательная обработка</a:t>
            </a:r>
            <a:endParaRPr lang="ru-RU" dirty="0"/>
          </a:p>
        </p:txBody>
      </p:sp>
      <p:pic>
        <p:nvPicPr>
          <p:cNvPr id="7170" name="Picture 2" descr="Картинки по запросу рисуем мультфиль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90135"/>
            <a:ext cx="2107456" cy="30705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Инструменты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560" y="2487168"/>
            <a:ext cx="3502187" cy="344728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Конструктор </a:t>
            </a:r>
            <a:r>
              <a:rPr lang="en-US" dirty="0" smtClean="0"/>
              <a:t>Lego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Фотоаппарат</a:t>
            </a:r>
          </a:p>
          <a:p>
            <a:endParaRPr lang="ru-RU" dirty="0" smtClean="0"/>
          </a:p>
          <a:p>
            <a:r>
              <a:rPr lang="ru-RU" dirty="0" smtClean="0"/>
              <a:t>Яркая лампа</a:t>
            </a:r>
          </a:p>
          <a:p>
            <a:endParaRPr lang="ru-RU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2513246"/>
            <a:ext cx="3638188" cy="344728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Штатив</a:t>
            </a:r>
            <a:endParaRPr lang="ru-RU" dirty="0"/>
          </a:p>
          <a:p>
            <a:endParaRPr lang="ru-RU" dirty="0"/>
          </a:p>
          <a:p>
            <a:r>
              <a:rPr lang="ru-RU" dirty="0"/>
              <a:t>Компьютер</a:t>
            </a:r>
          </a:p>
          <a:p>
            <a:endParaRPr lang="en-US" dirty="0"/>
          </a:p>
        </p:txBody>
      </p:sp>
      <p:pic>
        <p:nvPicPr>
          <p:cNvPr id="16388" name="Picture 4" descr="http://mdata.yandex.net/i?path=b0119223638_img_id76259121600245209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95852" y="3865088"/>
            <a:ext cx="1296366" cy="11759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90" name="Picture 6" descr="http://www.energoboard.ru/capsule/imglib/data/439/1516/2/smal_ph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99977" y="5093615"/>
            <a:ext cx="888116" cy="12716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92" name="Picture 8" descr="http://img.merlion.ru/items/581590_v01_m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38705" y="2519815"/>
            <a:ext cx="859159" cy="1152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Картинки по запросу lego minecra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38" y="2539788"/>
            <a:ext cx="1272680" cy="1272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компьюте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85" y="3812468"/>
            <a:ext cx="1274263" cy="11658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Процесс съемки и обработки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12027" y="5821414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Компьютерная обработка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5" y="3067369"/>
            <a:ext cx="5179419" cy="2953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6686" y="2650890"/>
            <a:ext cx="3918281" cy="2938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>
            <a:normAutofit/>
          </a:bodyPr>
          <a:lstStyle/>
          <a:p>
            <a:r>
              <a:rPr lang="ru-RU" b="1" dirty="0" smtClean="0"/>
              <a:t>Мультфильм</a:t>
            </a:r>
            <a:endParaRPr lang="ru-RU" b="1" dirty="0"/>
          </a:p>
        </p:txBody>
      </p:sp>
      <p:pic>
        <p:nvPicPr>
          <p:cNvPr id="7" name="12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00" y="2490788"/>
            <a:ext cx="6129338" cy="34448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Заключение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636912"/>
            <a:ext cx="7560840" cy="3035424"/>
          </a:xfrm>
        </p:spPr>
        <p:txBody>
          <a:bodyPr>
            <a:normAutofit/>
          </a:bodyPr>
          <a:lstStyle/>
          <a:p>
            <a:pPr marL="361950" indent="-361950" algn="just"/>
            <a:r>
              <a:rPr lang="ru-RU" dirty="0"/>
              <a:t>Анимация </a:t>
            </a:r>
            <a:r>
              <a:rPr lang="ru-RU" dirty="0" smtClean="0"/>
              <a:t>– интересный</a:t>
            </a:r>
            <a:r>
              <a:rPr lang="ru-RU" dirty="0"/>
              <a:t>, с </a:t>
            </a:r>
            <a:r>
              <a:rPr lang="ru-RU" dirty="0" smtClean="0"/>
              <a:t>богатой </a:t>
            </a:r>
            <a:r>
              <a:rPr lang="ru-RU" dirty="0"/>
              <a:t>историей, </a:t>
            </a:r>
            <a:r>
              <a:rPr lang="ru-RU" dirty="0" smtClean="0"/>
              <a:t>и  </a:t>
            </a:r>
            <a:r>
              <a:rPr lang="ru-RU" dirty="0"/>
              <a:t>развивающийся вид </a:t>
            </a:r>
            <a:r>
              <a:rPr lang="ru-RU" dirty="0" smtClean="0"/>
              <a:t>искусства</a:t>
            </a:r>
          </a:p>
          <a:p>
            <a:pPr marL="361950" indent="-361950" algn="just"/>
            <a:r>
              <a:rPr lang="ru-RU" dirty="0" smtClean="0"/>
              <a:t>В </a:t>
            </a:r>
            <a:r>
              <a:rPr lang="ru-RU" dirty="0"/>
              <a:t>ходе выполнения проекта я узнала много </a:t>
            </a:r>
            <a:r>
              <a:rPr lang="ru-RU" dirty="0" smtClean="0"/>
              <a:t>интересного </a:t>
            </a:r>
            <a:r>
              <a:rPr lang="ru-RU" dirty="0"/>
              <a:t>об анимации и поняла, что съемки собственного </a:t>
            </a:r>
            <a:r>
              <a:rPr lang="ru-RU" dirty="0" smtClean="0"/>
              <a:t>мультфильма – увлекательное </a:t>
            </a:r>
            <a:r>
              <a:rPr lang="ru-RU" dirty="0"/>
              <a:t>и не очень сложное </a:t>
            </a:r>
            <a:r>
              <a:rPr lang="ru-RU" dirty="0" smtClean="0"/>
              <a:t>занятие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 работы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490135"/>
            <a:ext cx="4392487" cy="3444997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Узнать, что такое анимация, мультипликация, мультипликационный фильм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Самостоятельно снять мультипликационный фильм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1795125"/>
            <a:ext cx="987552" cy="9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00074"/>
            <a:ext cx="3051514" cy="252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Анимация, мультипликация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490135"/>
            <a:ext cx="5544617" cy="3444997"/>
          </a:xfrm>
        </p:spPr>
        <p:txBody>
          <a:bodyPr/>
          <a:lstStyle/>
          <a:p>
            <a:pPr algn="just"/>
            <a:r>
              <a:rPr lang="ru-RU" b="1" dirty="0" smtClean="0"/>
              <a:t>Анимация</a:t>
            </a:r>
            <a:r>
              <a:rPr lang="ru-RU" dirty="0"/>
              <a:t> (animation)... Это слово происходит от латинского "anima", что в переводе означает душа, следовательно, </a:t>
            </a:r>
            <a:r>
              <a:rPr lang="ru-RU" b="1" dirty="0"/>
              <a:t>анимация</a:t>
            </a:r>
            <a:r>
              <a:rPr lang="ru-RU" dirty="0"/>
              <a:t> означает </a:t>
            </a:r>
            <a:r>
              <a:rPr lang="ru-RU" dirty="0" smtClean="0"/>
              <a:t>одушевление, оживление. </a:t>
            </a:r>
          </a:p>
          <a:p>
            <a:r>
              <a:rPr lang="ru-RU" dirty="0" smtClean="0"/>
              <a:t>Анимация это западное название мультипликации</a:t>
            </a:r>
            <a:endParaRPr lang="ru-RU" dirty="0"/>
          </a:p>
        </p:txBody>
      </p:sp>
      <p:pic>
        <p:nvPicPr>
          <p:cNvPr id="1026" name="Picture 2" descr="Картинки по запросу русские мультяш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20"/>
            <a:ext cx="2058299" cy="26642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История анимации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490135"/>
            <a:ext cx="7776864" cy="3444997"/>
          </a:xfrm>
        </p:spPr>
        <p:txBody>
          <a:bodyPr/>
          <a:lstStyle/>
          <a:p>
            <a:pPr algn="just"/>
            <a:r>
              <a:rPr lang="ru-RU" dirty="0" smtClean="0"/>
              <a:t>Человек с давних пор хотел запечатлеть движение животных и людей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27390" y="5615662"/>
            <a:ext cx="307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аскальное </a:t>
            </a:r>
            <a:r>
              <a:rPr lang="ru-RU" dirty="0"/>
              <a:t>изображение в пещере Альтамира, Испания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5887" y="5615662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Древнегрееческая ваза с изображением бегунов</a:t>
            </a:r>
          </a:p>
        </p:txBody>
      </p:sp>
      <p:pic>
        <p:nvPicPr>
          <p:cNvPr id="1026" name="Picture 2" descr="http://kinodinamico.files.wordpress.com/2010/05/javali-8-pat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76236"/>
            <a:ext cx="2692064" cy="20190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yltik.ru/interes/history/v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7" y="3433261"/>
            <a:ext cx="1219200" cy="19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История анимации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490135"/>
            <a:ext cx="7920880" cy="3444997"/>
          </a:xfrm>
        </p:spPr>
        <p:txBody>
          <a:bodyPr/>
          <a:lstStyle/>
          <a:p>
            <a:r>
              <a:rPr lang="ru-RU" dirty="0" smtClean="0"/>
              <a:t>Анимация похожая на современную появилась в средние века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544522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Книжка, создающая иллюзию</a:t>
            </a:r>
          </a:p>
          <a:p>
            <a:pPr algn="ctr"/>
            <a:r>
              <a:rPr lang="ru-RU" sz="2000" dirty="0" smtClean="0"/>
              <a:t>оживших рисунков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4834" y="5490123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Изобретение Плато</a:t>
            </a:r>
            <a:endParaRPr lang="ru-RU" sz="2000" dirty="0"/>
          </a:p>
        </p:txBody>
      </p:sp>
      <p:pic>
        <p:nvPicPr>
          <p:cNvPr id="4098" name="Picture 2" descr="http://www.myltik.ru/interes/history/babinten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04" y="3410834"/>
            <a:ext cx="2232248" cy="1942057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yltik.ru/interes/history/knijk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594808"/>
            <a:ext cx="3365617" cy="1418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Праксиноскоп Рейно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490135"/>
            <a:ext cx="7704856" cy="3444997"/>
          </a:xfrm>
        </p:spPr>
        <p:txBody>
          <a:bodyPr/>
          <a:lstStyle/>
          <a:p>
            <a:pPr algn="just"/>
            <a:r>
              <a:rPr lang="ru-RU" dirty="0" smtClean="0"/>
              <a:t>1877 </a:t>
            </a:r>
            <a:r>
              <a:rPr lang="ru-RU" dirty="0" smtClean="0"/>
              <a:t>г. Эмиль Рейно показывает праксиноскоп</a:t>
            </a:r>
          </a:p>
          <a:p>
            <a:pPr algn="just"/>
            <a:r>
              <a:rPr lang="ru-RU" dirty="0" smtClean="0"/>
              <a:t>1892 </a:t>
            </a:r>
            <a:r>
              <a:rPr lang="ru-RU" dirty="0" smtClean="0"/>
              <a:t>г. первый показ графической ленты с помощью аппаратов «оптический театр»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27" y="572375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Эмиль Рейно показывает праксиноскоп</a:t>
            </a:r>
            <a:endParaRPr lang="ru-RU" sz="2000" dirty="0"/>
          </a:p>
        </p:txBody>
      </p:sp>
      <p:pic>
        <p:nvPicPr>
          <p:cNvPr id="3074" name="Picture 2" descr="http://www.myltik.ru/interes/history/praxino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17" y="3878601"/>
            <a:ext cx="3553389" cy="1679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Уолт Дисней – самый знаменитый мультипликтор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1" y="2490135"/>
            <a:ext cx="5616624" cy="3444997"/>
          </a:xfrm>
        </p:spPr>
        <p:txBody>
          <a:bodyPr>
            <a:normAutofit/>
          </a:bodyPr>
          <a:lstStyle/>
          <a:p>
            <a:r>
              <a:rPr lang="ru-RU" dirty="0" smtClean="0"/>
              <a:t>1921 г. - первый мультфильм Уолта Диснея.</a:t>
            </a:r>
          </a:p>
          <a:p>
            <a:r>
              <a:rPr lang="ru-RU" dirty="0" smtClean="0"/>
              <a:t>1926 г. – появление Микки Мауса</a:t>
            </a:r>
          </a:p>
          <a:p>
            <a:r>
              <a:rPr lang="ru-RU" dirty="0" smtClean="0"/>
              <a:t>1928 г. – первый мультфильм со звуком «Пароходик Вилли»</a:t>
            </a:r>
          </a:p>
          <a:p>
            <a:r>
              <a:rPr lang="ru-RU" dirty="0" smtClean="0"/>
              <a:t>1932 г. – первый цветной мультфильм. «Цветы и деревья»</a:t>
            </a:r>
            <a:endParaRPr lang="ru-RU" dirty="0"/>
          </a:p>
        </p:txBody>
      </p:sp>
      <p:pic>
        <p:nvPicPr>
          <p:cNvPr id="21506" name="Picture 2" descr="http://s0.nightlife.tochka.net/users/19347/uploads/x_3a7650e3%281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795" y="2708920"/>
            <a:ext cx="2347716" cy="2736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Анимация в нашей стране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490135"/>
            <a:ext cx="5688633" cy="344499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1906 г. – первый мультфильм Ширяева</a:t>
            </a:r>
          </a:p>
          <a:p>
            <a:r>
              <a:rPr lang="ru-RU" dirty="0" smtClean="0"/>
              <a:t>1910 г. – первый в мире объемный мультфильм с насекомыми «Война усачей с рогачами»</a:t>
            </a:r>
          </a:p>
          <a:p>
            <a:r>
              <a:rPr lang="ru-RU" dirty="0" smtClean="0"/>
              <a:t>1935 г. – создание киностудии «</a:t>
            </a:r>
            <a:r>
              <a:rPr lang="ru-RU" dirty="0" err="1" smtClean="0"/>
              <a:t>Союзмультфильм</a:t>
            </a:r>
            <a:r>
              <a:rPr lang="ru-RU" dirty="0" smtClean="0"/>
              <a:t>»</a:t>
            </a:r>
          </a:p>
          <a:p>
            <a:r>
              <a:rPr lang="ru-RU" dirty="0" smtClean="0"/>
              <a:t>60-70-е гг. </a:t>
            </a:r>
            <a:r>
              <a:rPr lang="en-US" dirty="0" smtClean="0"/>
              <a:t>XX</a:t>
            </a:r>
            <a:r>
              <a:rPr lang="ru-RU" dirty="0" smtClean="0"/>
              <a:t> века – «золотой» век советской анимации</a:t>
            </a:r>
            <a:endParaRPr lang="ru-RU" dirty="0"/>
          </a:p>
        </p:txBody>
      </p:sp>
      <p:pic>
        <p:nvPicPr>
          <p:cNvPr id="5122" name="Picture 2" descr="Картинки по запросу русские мультяш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2160999" cy="2797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Технологии создания анимации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490135"/>
            <a:ext cx="7292033" cy="344499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Классическая анимация</a:t>
            </a:r>
          </a:p>
          <a:p>
            <a:r>
              <a:rPr lang="ru-RU" dirty="0" smtClean="0"/>
              <a:t>Стоп-кадровая анимация</a:t>
            </a:r>
          </a:p>
          <a:p>
            <a:r>
              <a:rPr lang="ru-RU" dirty="0" smtClean="0"/>
              <a:t>Спрайтовая анимация</a:t>
            </a:r>
          </a:p>
          <a:p>
            <a:r>
              <a:rPr lang="ru-RU" dirty="0" err="1" smtClean="0"/>
              <a:t>Морфинг</a:t>
            </a:r>
            <a:endParaRPr lang="ru-RU" dirty="0" smtClean="0"/>
          </a:p>
          <a:p>
            <a:r>
              <a:rPr lang="ru-RU" dirty="0" smtClean="0"/>
              <a:t>Цветовая анимация</a:t>
            </a:r>
          </a:p>
          <a:p>
            <a:r>
              <a:rPr lang="en-US" dirty="0" smtClean="0"/>
              <a:t>3D-</a:t>
            </a:r>
            <a:r>
              <a:rPr lang="ru-RU" dirty="0" smtClean="0"/>
              <a:t>анимация</a:t>
            </a:r>
          </a:p>
          <a:p>
            <a:r>
              <a:rPr lang="ru-RU" dirty="0" smtClean="0"/>
              <a:t>Захват движения</a:t>
            </a:r>
            <a:endParaRPr lang="ru-RU" dirty="0"/>
          </a:p>
        </p:txBody>
      </p:sp>
      <p:pic>
        <p:nvPicPr>
          <p:cNvPr id="8194" name="Picture 2" descr="Картинки по запросу русские мультфиль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89054"/>
            <a:ext cx="2962978" cy="24471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4"/>
    </a:accent6>
    <a:hlink>
      <a:srgbClr val="BB7826"/>
    </a:hlink>
    <a:folHlink>
      <a:srgbClr val="CF9C5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</TotalTime>
  <Words>304</Words>
  <Application>Microsoft Office PowerPoint</Application>
  <PresentationFormat>On-screen Show (4:3)</PresentationFormat>
  <Paragraphs>69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Garamond</vt:lpstr>
      <vt:lpstr>Organic</vt:lpstr>
      <vt:lpstr>Исследовательская работа  «Тайны анимации»</vt:lpstr>
      <vt:lpstr>Цель работы</vt:lpstr>
      <vt:lpstr>Анимация, мультипликация</vt:lpstr>
      <vt:lpstr>История анимации</vt:lpstr>
      <vt:lpstr>История анимации</vt:lpstr>
      <vt:lpstr>Праксиноскоп Рейно</vt:lpstr>
      <vt:lpstr>Уолт Дисней – самый знаменитый мультипликтор</vt:lpstr>
      <vt:lpstr>Анимация в нашей стране</vt:lpstr>
      <vt:lpstr>Технологии создания анимации</vt:lpstr>
      <vt:lpstr>Анимация в Южно-Сахалинске</vt:lpstr>
      <vt:lpstr>Этапы создания мультфильма</vt:lpstr>
      <vt:lpstr>Инструменты</vt:lpstr>
      <vt:lpstr>Процесс съемки и обработки</vt:lpstr>
      <vt:lpstr>Мультфильм</vt:lpstr>
      <vt:lpstr>Заключение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 «Создание анимационного фильма»</dc:title>
  <dc:creator>user</dc:creator>
  <cp:lastModifiedBy>Igor Bezhenar</cp:lastModifiedBy>
  <cp:revision>72</cp:revision>
  <dcterms:created xsi:type="dcterms:W3CDTF">2013-02-02T22:32:45Z</dcterms:created>
  <dcterms:modified xsi:type="dcterms:W3CDTF">2017-03-06T11:19:10Z</dcterms:modified>
</cp:coreProperties>
</file>