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ng-transparent-flower-spring-daisy-out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0"/>
            <a:ext cx="728563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7824" y="908720"/>
            <a:ext cx="864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hlinkClick r:id="rId3" action="ppaction://hlinksldjump"/>
              </a:rPr>
              <a:t>1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90872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hlinkClick r:id="rId4" action="ppaction://hlinksldjump"/>
              </a:rPr>
              <a:t>2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285293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hlinkClick r:id="rId5" action="ppaction://hlinksldjump"/>
              </a:rPr>
              <a:t>3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5013176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hlinkClick r:id="rId6" action="ppaction://hlinksldjump"/>
              </a:rPr>
              <a:t>4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508518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hlinkClick r:id="rId7" action="ppaction://hlinksldjump"/>
              </a:rPr>
              <a:t>5</a:t>
            </a:r>
            <a:endParaRPr lang="ru-RU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2996952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hlinkClick r:id="rId8" action="ppaction://hlinksldjump"/>
              </a:rPr>
              <a:t>6</a:t>
            </a:r>
            <a:endParaRPr lang="ru-RU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51920" y="2924944"/>
            <a:ext cx="115212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Анализ мастер-класса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ng-transparent-flower-spring-daisy-outl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04664"/>
            <a:ext cx="6754688" cy="602515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 rot="19201070">
            <a:off x="2351238" y="921352"/>
            <a:ext cx="1305143" cy="16312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Сегодня на мастер-классе я узнал(а)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59492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ng-transparent-flower-spring-daisy-outl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0"/>
            <a:ext cx="6783352" cy="6385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004958">
            <a:off x="4543962" y="882456"/>
            <a:ext cx="209669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Возьму себе на заметку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308304" y="60212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ng-transparent-flower-spring-daisy-outl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8640"/>
            <a:ext cx="6808332" cy="64087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46562">
            <a:off x="6131861" y="2279683"/>
            <a:ext cx="1440160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Мне было интересно узнать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24328" y="64533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ng-transparent-flower-spring-daisy-outl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88640"/>
            <a:ext cx="6984775" cy="6385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4008" y="4293096"/>
            <a:ext cx="1512168" cy="16312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Мне </a:t>
            </a:r>
            <a:r>
              <a:rPr lang="ru-RU" sz="2000" dirty="0" err="1" smtClean="0"/>
              <a:t>хватило\</a:t>
            </a:r>
            <a:r>
              <a:rPr lang="ru-RU" sz="2000" dirty="0" smtClean="0"/>
              <a:t> не хватило информации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ng-transparent-flower-spring-daisy-outl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88640"/>
            <a:ext cx="7344815" cy="6385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4581128"/>
            <a:ext cx="1584176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Мне было трудно…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2432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ng-transparent-flower-spring-daisy-outl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692696"/>
            <a:ext cx="6984776" cy="58811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2852936"/>
            <a:ext cx="1296144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Считаю </a:t>
            </a:r>
            <a:r>
              <a:rPr lang="ru-RU" dirty="0" err="1" smtClean="0"/>
              <a:t>полезным\</a:t>
            </a:r>
            <a:r>
              <a:rPr lang="ru-RU" dirty="0" smtClean="0"/>
              <a:t> бесполезным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3813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42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5</cp:revision>
  <dcterms:created xsi:type="dcterms:W3CDTF">2021-12-06T11:17:53Z</dcterms:created>
  <dcterms:modified xsi:type="dcterms:W3CDTF">2021-12-06T12:03:26Z</dcterms:modified>
</cp:coreProperties>
</file>