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4" r:id="rId4"/>
    <p:sldId id="260" r:id="rId5"/>
    <p:sldId id="295" r:id="rId6"/>
    <p:sldId id="294" r:id="rId7"/>
    <p:sldId id="296" r:id="rId8"/>
    <p:sldId id="266" r:id="rId9"/>
    <p:sldId id="297" r:id="rId10"/>
    <p:sldId id="267" r:id="rId11"/>
    <p:sldId id="298" r:id="rId12"/>
    <p:sldId id="268" r:id="rId13"/>
    <p:sldId id="299" r:id="rId14"/>
    <p:sldId id="269" r:id="rId15"/>
    <p:sldId id="300" r:id="rId16"/>
    <p:sldId id="271" r:id="rId17"/>
    <p:sldId id="301" r:id="rId18"/>
    <p:sldId id="276" r:id="rId19"/>
    <p:sldId id="277" r:id="rId20"/>
    <p:sldId id="302" r:id="rId21"/>
    <p:sldId id="284" r:id="rId22"/>
    <p:sldId id="303" r:id="rId23"/>
    <p:sldId id="279" r:id="rId24"/>
    <p:sldId id="304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fs00.infourok.ru/images/doc/245/250100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s://fs00.infourok.ru/images/doc/245/250100/3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6812282"/>
            <a:ext cx="60959" cy="457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404665"/>
            <a:ext cx="4572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МБОУ «</a:t>
            </a:r>
            <a:r>
              <a:rPr lang="ru-RU" b="1" dirty="0" err="1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Луковецкая</a:t>
            </a:r>
            <a:r>
              <a:rPr lang="ru-RU" b="1" dirty="0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 средняя школа»                                                       детский сад № 64 «Берёзка»</a:t>
            </a:r>
            <a:r>
              <a:rPr lang="ru-RU" sz="2400" b="1" dirty="0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   </a:t>
            </a:r>
          </a:p>
          <a:p>
            <a:pPr algn="ctr"/>
            <a:r>
              <a:rPr lang="ru-RU" sz="2400" b="1" dirty="0" smtClean="0">
                <a:latin typeface="Arial Black" pitchFamily="34" charset="0"/>
                <a:cs typeface="Aparajita" pitchFamily="34" charset="0"/>
              </a:rPr>
              <a:t> 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 </a:t>
            </a:r>
          </a:p>
          <a:p>
            <a:pPr algn="ctr"/>
            <a:r>
              <a:rPr lang="ru-RU" b="1" dirty="0" err="1" smtClean="0">
                <a:latin typeface="Arial Black" pitchFamily="34" charset="0"/>
                <a:ea typeface="Batang" pitchFamily="18" charset="-127"/>
              </a:rPr>
              <a:t>Поисково</a:t>
            </a:r>
            <a:r>
              <a:rPr lang="ru-RU" b="1" dirty="0" smtClean="0">
                <a:latin typeface="Arial Black" pitchFamily="34" charset="0"/>
                <a:ea typeface="Batang" pitchFamily="18" charset="-127"/>
              </a:rPr>
              <a:t> – исследовательский проект</a:t>
            </a:r>
          </a:p>
          <a:p>
            <a:pPr algn="ctr"/>
            <a:r>
              <a:rPr lang="ru-RU" sz="2400" b="1" dirty="0" smtClean="0">
                <a:latin typeface="Arial Black" pitchFamily="34" charset="0"/>
                <a:ea typeface="Batang" pitchFamily="18" charset="-127"/>
              </a:rPr>
              <a:t>« Книга памяти» -                                                         соберём историю по крупицам </a:t>
            </a:r>
          </a:p>
          <a:p>
            <a:pPr algn="ctr"/>
            <a:endParaRPr lang="ru-RU" sz="2400" b="1" dirty="0" smtClean="0">
              <a:latin typeface="Arial Black" pitchFamily="34" charset="0"/>
              <a:ea typeface="Batang" pitchFamily="18" charset="-127"/>
            </a:endParaRPr>
          </a:p>
          <a:p>
            <a:pPr algn="ctr"/>
            <a:endParaRPr lang="ru-RU" sz="2400" b="1" dirty="0" smtClean="0">
              <a:latin typeface="Arial Black" pitchFamily="34" charset="0"/>
              <a:ea typeface="Batang" pitchFamily="18" charset="-127"/>
            </a:endParaRPr>
          </a:p>
          <a:p>
            <a:pPr algn="ctr"/>
            <a:r>
              <a:rPr lang="ru-RU" sz="2400" b="1" dirty="0" smtClean="0">
                <a:latin typeface="Arial Black" pitchFamily="34" charset="0"/>
                <a:ea typeface="Batang" pitchFamily="18" charset="-127"/>
              </a:rPr>
              <a:t> </a:t>
            </a:r>
            <a:r>
              <a:rPr lang="ru-RU" sz="1400" b="1" dirty="0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Автор: </a:t>
            </a:r>
            <a:r>
              <a:rPr lang="ru-RU" sz="1400" b="1" dirty="0" err="1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Лучинина</a:t>
            </a:r>
            <a:r>
              <a:rPr lang="ru-RU" sz="1400" b="1" dirty="0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 Марина Валентиновна</a:t>
            </a:r>
          </a:p>
          <a:p>
            <a:pPr algn="ctr"/>
            <a:r>
              <a:rPr lang="ru-RU" sz="1400" b="1" dirty="0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                            воспитатель 1 категории</a:t>
            </a:r>
          </a:p>
          <a:p>
            <a:pPr algn="ctr"/>
            <a:r>
              <a:rPr lang="ru-RU" sz="2400" b="1" dirty="0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 </a:t>
            </a:r>
          </a:p>
          <a:p>
            <a:pPr algn="ctr"/>
            <a:r>
              <a:rPr lang="ru-RU" sz="1400" b="1" dirty="0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Март-апрель  2015 года</a:t>
            </a:r>
          </a:p>
          <a:p>
            <a:pPr algn="ctr"/>
            <a:r>
              <a:rPr lang="ru-RU" sz="1400" b="1" dirty="0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 </a:t>
            </a:r>
          </a:p>
          <a:p>
            <a:pPr algn="ctr"/>
            <a:r>
              <a:rPr lang="ru-RU" sz="2400" b="1" dirty="0" smtClean="0">
                <a:latin typeface="Arial Black" pitchFamily="34" charset="0"/>
                <a:ea typeface="Batang" pitchFamily="18" charset="-127"/>
                <a:cs typeface="Aparajita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3569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979712" y="234888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39552" y="510263"/>
            <a:ext cx="828092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Задачи проекта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-для родителей и для детей: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-изучить семейный архив, фотографии;                                         -записать рассказы о родственниках участниках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войны;                                                                                                                                   - укрепить связь поколений на основе работы по поиску информации для создания книги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памяти;                                                                                                               - воспитание нравственно 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патриотических чувств дошкольников на основе исторических данных, тесно связанных с семейными традициями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Н\Desktop\фото\Отчёт 70 лет Победе\Отчёт семьи Чемакиных Роза Шан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33" y="1484784"/>
            <a:ext cx="794264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Минипроект</a:t>
            </a:r>
            <a:r>
              <a:rPr lang="ru-RU" sz="32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семьи </a:t>
            </a:r>
            <a:r>
              <a:rPr lang="ru-RU" sz="3200" b="1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Чемакиных</a:t>
            </a:r>
            <a:r>
              <a:rPr lang="ru-RU" sz="32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32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«Герой войны - Роза </a:t>
            </a:r>
            <a:r>
              <a:rPr lang="ru-RU" sz="3200" b="1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Шанина</a:t>
            </a:r>
            <a:r>
              <a:rPr lang="ru-RU" sz="32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» </a:t>
            </a:r>
            <a:br>
              <a:rPr lang="ru-RU" sz="32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11560" y="160670"/>
            <a:ext cx="8136904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-для педагога: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-организовать поисково-исследовательскую деятельность детей и родителей о родных, принимавших участие в ВОВ, через изучение семейных архивов, использование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интернет-ресурсов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;                                                                                - познакомить детей с городами - героями, пионерами – героями, с ролью Архангельской области и её жителей в ВОВ.                                                                    -оформить книгу памяти с фотографиями и  сведениями об участниках ВОВ, чьи потомки посещают наш детский сад.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Н\Desktop\фото\Отчёт 70 лет Победе\Встреча с ветеранами подго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4104456" cy="338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ПОН\Desktop\фото\Отчёт 70 лет Победе\Всреча с ветеранами старш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2996952"/>
            <a:ext cx="4019570" cy="35828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941168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Матвеева </a:t>
            </a:r>
            <a:r>
              <a:rPr lang="ru-RU" b="1" dirty="0" err="1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Евлалия</a:t>
            </a:r>
            <a:r>
              <a:rPr lang="ru-RU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Владимировна  и </a:t>
            </a: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Дронь</a:t>
            </a: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Тамара Александровна рассказывают о военном  детстве детям старшей группы</a:t>
            </a:r>
            <a:endParaRPr lang="ru-RU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Встречи с детьми войны </a:t>
            </a:r>
            <a:br>
              <a:rPr lang="ru-RU" sz="28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«Война не место для детей!»</a:t>
            </a:r>
            <a:br>
              <a:rPr lang="ru-RU" sz="28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187624" y="549570"/>
            <a:ext cx="69127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Методы работы над проектом: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-Сбор, изучение и анализ материалов, документов.                                                                      -Подготовка и проведение мероприятий;                                                                               -Систематизация и обобщение материалов проекта.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Сроки реализации проекта:       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 март, апрель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то 9 м\DSC_0513 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020272" cy="51008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Выставка рисунков «Война глазами детей»</a:t>
            </a:r>
            <a:endParaRPr lang="ru-R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628801"/>
          <a:ext cx="8136904" cy="4632960"/>
        </p:xfrm>
        <a:graphic>
          <a:graphicData uri="http://schemas.openxmlformats.org/drawingml/2006/table">
            <a:tbl>
              <a:tblPr/>
              <a:tblGrid>
                <a:gridCol w="753267"/>
                <a:gridCol w="2895585"/>
                <a:gridCol w="4488052"/>
              </a:tblGrid>
              <a:tr h="1152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№ этапа</a:t>
                      </a:r>
                      <a:endParaRPr lang="ru-RU" sz="1600" b="1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работ </a:t>
                      </a:r>
                      <a:endParaRPr lang="ru-RU" sz="1600" b="1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виды работ</a:t>
                      </a:r>
                      <a:endParaRPr lang="ru-RU" sz="1600" b="1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задачи этапа</a:t>
                      </a:r>
                      <a:endParaRPr lang="ru-RU" sz="1600" b="1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1</a:t>
                      </a:r>
                      <a:endParaRPr lang="ru-RU" sz="1600" b="1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работа </a:t>
                      </a:r>
                      <a:r>
                        <a:rPr lang="ru-RU" sz="1600" b="1" smtClean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с</a:t>
                      </a:r>
                      <a:r>
                        <a:rPr lang="ru-RU" sz="1600" b="1" baseline="0">
                          <a:solidFill>
                            <a:srgbClr val="FF000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 </a:t>
                      </a:r>
                      <a:r>
                        <a:rPr lang="ru-RU" sz="1600" b="1" smtClean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документальной </a:t>
                      </a: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литературой, поиск в интернете, изучение проблем патриотического воспитания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ознакомиться с формами и тематикой различных   проектов, определить задачи, цели и конечный результат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2</a:t>
                      </a:r>
                      <a:endParaRPr lang="ru-RU" sz="1600" b="1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Составление плана и определение методов реализации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найти </a:t>
                      </a: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вопросы, наиболее значимые для определения проблем патриотического воспитания в детском саду и дома, реализации проекта, определить степень актуальности данного социального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8206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План реализации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9 м\DSC_0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2988"/>
            <a:ext cx="4716016" cy="3144011"/>
          </a:xfrm>
          <a:prstGeom prst="rect">
            <a:avLst/>
          </a:prstGeom>
          <a:noFill/>
        </p:spPr>
      </p:pic>
      <p:pic>
        <p:nvPicPr>
          <p:cNvPr id="2051" name="Picture 3" descr="H:\фото 9 м\DSC_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5148064" cy="343204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«Треугольный конверт»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8478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для детей старшей группы.</a:t>
            </a:r>
          </a:p>
          <a:p>
            <a:r>
              <a:rPr lang="ru-RU" dirty="0" err="1" smtClean="0"/>
              <a:t>Филик</a:t>
            </a:r>
            <a:r>
              <a:rPr lang="ru-RU" dirty="0" smtClean="0"/>
              <a:t> Анна Альбертовна.</a:t>
            </a:r>
          </a:p>
          <a:p>
            <a:r>
              <a:rPr lang="ru-RU" dirty="0" err="1" smtClean="0"/>
              <a:t>Луковецкая</a:t>
            </a:r>
            <a:r>
              <a:rPr lang="ru-RU" dirty="0" smtClean="0"/>
              <a:t> библиотека </a:t>
            </a:r>
            <a:r>
              <a:rPr lang="ru-RU" dirty="0" err="1" smtClean="0"/>
              <a:t>им.Ю.Т.Мамонтова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Связь с социумом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556792"/>
          <a:ext cx="7920878" cy="4214624"/>
        </p:xfrm>
        <a:graphic>
          <a:graphicData uri="http://schemas.openxmlformats.org/drawingml/2006/table">
            <a:tbl>
              <a:tblPr/>
              <a:tblGrid>
                <a:gridCol w="612719"/>
                <a:gridCol w="3608239"/>
                <a:gridCol w="1721062"/>
                <a:gridCol w="197885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№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мероприятие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дата проведения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участники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1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оформление патриотического уголка «Дети войны –детям о войне»  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апрель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дети, воспитатель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2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выставка книг о войне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апрель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родители, воспитатель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3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показ мультфильмов о войне «</a:t>
                      </a:r>
                      <a:r>
                        <a:rPr lang="ru-RU" sz="1600" b="1" dirty="0" err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Солдатска</a:t>
                      </a: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 сказка»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март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дети, воспитатель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4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защита мини-проектов «герои севера- Роза </a:t>
                      </a:r>
                      <a:r>
                        <a:rPr lang="ru-RU" sz="1600" b="1" dirty="0" err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Шанина</a:t>
                      </a: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»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апрель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семья </a:t>
                      </a:r>
                      <a:r>
                        <a:rPr lang="ru-RU" sz="1600" b="1" dirty="0" err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Чемакиных</a:t>
                      </a: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.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5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Презентация «Пионеры – герои»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март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дети, воспитатель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6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конкурс стихов о войне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«дорога к Победе»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март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дети, родители, воспитатель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7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Чтение художественной литературы о войне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февраль, март, апрель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дети, воспитатель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619672" y="201438"/>
            <a:ext cx="51125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Календарно - тематический план работы: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556792"/>
          <a:ext cx="8061290" cy="3901440"/>
        </p:xfrm>
        <a:graphic>
          <a:graphicData uri="http://schemas.openxmlformats.org/drawingml/2006/table">
            <a:tbl>
              <a:tblPr/>
              <a:tblGrid>
                <a:gridCol w="623581"/>
                <a:gridCol w="3672201"/>
                <a:gridCol w="1751571"/>
                <a:gridCol w="201393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  8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литературная викторина «Города – герои»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апрель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дети, родители, воспитатель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9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Выставка рисунков «война глазами детей»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март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родители, дети, воспитатель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10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Встречи с ветеранами «Война - не место для детей»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февраль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ветераны, дети, педагоги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11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Видео-презентация «Архангельск – город </a:t>
                      </a:r>
                      <a:r>
                        <a:rPr lang="ru-RU" sz="1600" b="1" dirty="0" err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военской</a:t>
                      </a: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 славы»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март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дети, воспитатель, ст.воспитатель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12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Оформление стенда «Города – герои»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апрель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воспитатель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13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«Мой прадед подарил нам мир» - цикл бесед(минипрезентации)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апрель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родители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14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презентация «Книги памяти»</a:t>
                      </a:r>
                      <a:endParaRPr lang="ru-RU" sz="160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23.04.2015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Batang" pitchFamily="18" charset="-127"/>
                          <a:cs typeface="Times New Roman"/>
                        </a:rPr>
                        <a:t>дети, родители, воспитатель</a:t>
                      </a:r>
                      <a:endParaRPr lang="ru-RU" sz="1600" dirty="0">
                        <a:latin typeface="Bookman Old Style" pitchFamily="18" charset="0"/>
                        <a:ea typeface="Batang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-366714"/>
            <a:ext cx="457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536" y="951692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не все герои,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те, кто погибли,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павшим вечная слава!  Вечная слава!!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Вспомним всех поименно, горем вспомним своим...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нужно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мертвым! Это надо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живым!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 Рождественский "Реквием"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 9 м\DSC_1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5256584" cy="36240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720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Презентации мини-проектов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4048" y="5085184"/>
            <a:ext cx="3682752" cy="10409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Зайцевы Юлия</a:t>
            </a:r>
          </a:p>
          <a:p>
            <a:pPr>
              <a:buNone/>
            </a:pPr>
            <a:r>
              <a:rPr lang="ru-RU" b="1" dirty="0" smtClean="0"/>
              <a:t>Николаевна и Артём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 flipH="1">
            <a:off x="3563887" y="69836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5" name="Picture 3" descr="H:\фото 9 м\DSC_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464498" cy="2976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1290616"/>
            <a:ext cx="892899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Ресурсы, необходимые для реализации проекта: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- ресурсы образовательного учреждения: оборудование, педагогические кадры;                                                                                                      - семейные архивы воспитанников;                                                                                                - интернет-ресурсы: сайты «Подвиг    народа»,«ОБД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Мемориал»;                     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 9 м\DSC_1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25078"/>
            <a:ext cx="3744416" cy="2496278"/>
          </a:xfrm>
          <a:prstGeom prst="rect">
            <a:avLst/>
          </a:prstGeom>
          <a:noFill/>
        </p:spPr>
      </p:pic>
      <p:pic>
        <p:nvPicPr>
          <p:cNvPr id="4099" name="Picture 3" descr="H:\фото 9 м\DSC_1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25077"/>
            <a:ext cx="3672408" cy="2448273"/>
          </a:xfrm>
          <a:prstGeom prst="rect">
            <a:avLst/>
          </a:prstGeom>
          <a:noFill/>
        </p:spPr>
      </p:pic>
      <p:pic>
        <p:nvPicPr>
          <p:cNvPr id="4100" name="Picture 4" descr="H:\фото 9 м\DSC_1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3599892" cy="2399928"/>
          </a:xfrm>
          <a:prstGeom prst="rect">
            <a:avLst/>
          </a:prstGeom>
          <a:noFill/>
        </p:spPr>
      </p:pic>
      <p:pic>
        <p:nvPicPr>
          <p:cNvPr id="4101" name="Picture 5" descr="H:\фото 9 м\DSC_18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96752"/>
            <a:ext cx="3708412" cy="247227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НОД «Есть такая профессия – Родину защищать!»</a:t>
            </a:r>
            <a:endParaRPr lang="ru-RU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-106860"/>
            <a:ext cx="806489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Используемая литература и интернет-ресурсы: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1. Дошкольникам о защитниках отечества : методическое пособие по патриотическому воспитанию в ДОУ / под. ред. Л. 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Кондрыкинской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. - Москва : Сфера, 2006. - 192 с.                                                                                    2. Сергей Алексеев. Рассказы о Великой Отечественной войне                                                                                                   3.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Веракса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Н.Е.,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Веракса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А.Н. Проектная деятельность дошкольников. Пособие для педагогов дошкольных учреждений. - М.: Мозаика- Синтез, 2008                                                                                                                           4. Семейные архивы участников проекта.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5. художественная литература                                                                                      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Нисон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Ходза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:  «Дорога жизни» 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Дорога жизни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Анатолий Митяев “П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исьмо с фронта», Рассказы Юрия Яковлева  “Как Сережа на войну ходил”, “Семеро солдатиков”, “Кепка-невидимка”, “Иван-виллис”, “Подкидыш”, “Пусть стоит старый солдат,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Юрий Герман: 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Вот как это было”. Альбом «города- герои»                                                                                                     6.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http://podvignaroda.mil.ru/                                                                                               7. http://obd-memorial.ru/html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/</a:t>
            </a:r>
            <a:endParaRPr kumimoji="0" lang="ru-RU" sz="2000" b="0" i="0" u="none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lyslide.com/thumbs/36898f32dacc467638ad6a697cc3edb7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ПОН\Desktop\фото\Отчёт 70 лет Победе\Представление книги Памяти старшая гр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6480720" cy="442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Создание Книги Памяти </a:t>
            </a:r>
            <a:br>
              <a:rPr lang="ru-RU" sz="24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«Война в истории моей семьи и страны»</a:t>
            </a:r>
            <a:br>
              <a:rPr lang="ru-RU" sz="24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старшая группа, март-апрель. Презентация её 23.04.2015г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lyslide.com/thumbs/36898f32dacc467638ad6a697cc3edb7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7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38" name="Picture 2" descr="http://900igr.net/datas/fizkultura/Semja-i-zdorovyj-obraz-zhizni/0013-013-Spasibo-za-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48883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pic>
        <p:nvPicPr>
          <p:cNvPr id="5" name="Picture 3" descr="C:\Users\ПОН\Desktop\фото\Отчёт 70 лет Победе\Выставка книг старш.гр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7" y="1556792"/>
            <a:ext cx="6984777" cy="453650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Патриотический уголок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71600" y="139580"/>
            <a:ext cx="727280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Этот 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роект создан для привлечения внимания детей и их родителей к актуальным проблемам нравственного воспитания,   он обеспечивает тесное сотрудничество воспитателя, воспитанников детского сада, родителей администрации и различных организаций для комплексной помощи детям и их родителям в формировани</a:t>
            </a:r>
            <a:r>
              <a:rPr lang="ru-RU" sz="2800" b="1" dirty="0" smtClean="0"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навыков чувства патриотизма.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Bookman Old Style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4" name="Рисунок 3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 flipV="1">
            <a:off x="9294486" y="7073651"/>
            <a:ext cx="45719" cy="4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CIM\102D3100\DSC_0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16824" cy="51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Непосредственная образовательная деятельность</a:t>
            </a:r>
            <a:br>
              <a:rPr lang="ru-RU" sz="20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«Дети войны, детям о войне»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628800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Проект «Книга памяти» реализует государственную политику, направленную на усиление работы по патриотическому воспитанию подрастающего поколения. </a:t>
            </a:r>
            <a:endParaRPr lang="ru-RU" sz="2800" b="1" dirty="0" smtClean="0"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ru-RU" dirty="0"/>
          </a:p>
        </p:txBody>
      </p:sp>
      <p:pic>
        <p:nvPicPr>
          <p:cNvPr id="4" name="Picture 3" descr="C:\Users\ПОН\Desktop\фото\Отчёт 70 лет Победе\Выставка книг старш.г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1538" y="1196752"/>
            <a:ext cx="8408934" cy="5461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96087" y="188640"/>
            <a:ext cx="3151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Выставка    книг о войне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13/7/ad16c78aa65af55a5e2cc1ebc66e1.jpg"/>
          <p:cNvPicPr/>
          <p:nvPr/>
        </p:nvPicPr>
        <p:blipFill>
          <a:blip r:embed="rId2" cstate="print"/>
          <a:srcRect l="18598" t="14115" r="13264" b="13096"/>
          <a:stretch>
            <a:fillRect/>
          </a:stretch>
        </p:blipFill>
        <p:spPr bwMode="auto">
          <a:xfrm>
            <a:off x="5095875" y="2781300"/>
            <a:ext cx="4048125" cy="40767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67544" y="584847"/>
            <a:ext cx="79208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Цель проекта: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 - поиск и сохранение информации о родственниках, которые сражались на фронтах, работали в тылу во время  ВОВ 1941-1945г;                                                                                - узнать о героическом прошлом своей семьи, о городах – героях, о вкладе детей в общее дело Победы;                                                 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Batang" pitchFamily="18" charset="-127"/>
                <a:cs typeface="Times New Roman" pitchFamily="18" charset="0"/>
              </a:rPr>
              <a:t> - познакомить детей с военным прошлым нашей малой родины и подвигом северян в  ВОВ.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Н\Desktop\фото\Отчёт 70 лет Победе\Архангельск - город воинской славы старш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556792"/>
            <a:ext cx="7320079" cy="4608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Виртуальная экскурсия </a:t>
            </a:r>
            <a:br>
              <a:rPr lang="ru-RU" sz="28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«Архангельск – город воинской славы».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832</Words>
  <Application>Microsoft Office PowerPoint</Application>
  <PresentationFormat>Экран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Патриотический уголок</vt:lpstr>
      <vt:lpstr>Слайд 4</vt:lpstr>
      <vt:lpstr>Непосредственная образовательная деятельность «Дети войны, детям о войне»</vt:lpstr>
      <vt:lpstr>Слайд 6</vt:lpstr>
      <vt:lpstr>  </vt:lpstr>
      <vt:lpstr>Слайд 8</vt:lpstr>
      <vt:lpstr>Виртуальная экскурсия  «Архангельск – город воинской славы».</vt:lpstr>
      <vt:lpstr>Слайд 10</vt:lpstr>
      <vt:lpstr> Минипроект семьи Чемакиных  «Герой войны - Роза Шанина»   </vt:lpstr>
      <vt:lpstr>Слайд 12</vt:lpstr>
      <vt:lpstr>Встречи с детьми войны  «Война не место для детей!» </vt:lpstr>
      <vt:lpstr>Слайд 14</vt:lpstr>
      <vt:lpstr>Выставка рисунков «Война глазами детей»</vt:lpstr>
      <vt:lpstr>Слайд 16</vt:lpstr>
      <vt:lpstr>«Треугольный конверт» </vt:lpstr>
      <vt:lpstr>Слайд 18</vt:lpstr>
      <vt:lpstr>Слайд 19</vt:lpstr>
      <vt:lpstr>Презентации мини-проектов</vt:lpstr>
      <vt:lpstr>Слайд 21</vt:lpstr>
      <vt:lpstr>НОД «Есть такая профессия – Родину защищать!»</vt:lpstr>
      <vt:lpstr>Слайд 23</vt:lpstr>
      <vt:lpstr>Создание Книги Памяти  «Война в истории моей семьи и страны»  старшая группа, март-апрель. Презентация её 23.04.2015г.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Валентиновна</dc:creator>
  <cp:lastModifiedBy>Марина Валентиновна</cp:lastModifiedBy>
  <cp:revision>63</cp:revision>
  <dcterms:created xsi:type="dcterms:W3CDTF">2016-09-29T09:38:23Z</dcterms:created>
  <dcterms:modified xsi:type="dcterms:W3CDTF">2017-03-02T17:08:08Z</dcterms:modified>
</cp:coreProperties>
</file>