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6CCD98-F7CF-41D3-8BD3-B6FCC268775F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64"/>
            <p14:sldId id="265"/>
            <p14:sldId id="266"/>
            <p14:sldId id="267"/>
          </p14:sldIdLst>
        </p14:section>
        <p14:section name="Раздел без заголовка" id="{28221190-48A1-4E37-B17E-F62699032AE9}">
          <p14:sldIdLst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36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2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61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7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3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5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6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4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68EB2-0855-440D-9823-98FC1E0B69A0}" type="datetimeFigureOut">
              <a:rPr lang="ru-RU" smtClean="0"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C067-D050-45B6-B718-9D14CD103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73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0015" y="128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7999" y="28288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7460" y="1752736"/>
            <a:ext cx="10470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Мой опыт работы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в условиях карантина.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Дистанционное обучение старших дошкольников.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5380672"/>
            <a:ext cx="61258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Кундаревич</a:t>
            </a:r>
            <a:r>
              <a:rPr lang="ru-RU" dirty="0" smtClean="0"/>
              <a:t> Татьяна Васильевна,</a:t>
            </a:r>
          </a:p>
          <a:p>
            <a:r>
              <a:rPr lang="ru-RU" dirty="0" smtClean="0"/>
              <a:t>Воспитатель первой квалификационной категории,</a:t>
            </a:r>
          </a:p>
          <a:p>
            <a:r>
              <a:rPr lang="ru-RU" dirty="0" smtClean="0"/>
              <a:t>МБДОУ муниципального образования «Город Архангельск» </a:t>
            </a:r>
          </a:p>
          <a:p>
            <a:r>
              <a:rPr lang="ru-RU" dirty="0" smtClean="0"/>
              <a:t>«Детский сад комбинированного вида №123 «</a:t>
            </a:r>
            <a:r>
              <a:rPr lang="ru-RU" dirty="0" err="1" smtClean="0"/>
              <a:t>АБВГДейка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8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1" y="753429"/>
            <a:ext cx="9768839" cy="54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585" y="624841"/>
            <a:ext cx="9780693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1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" y="679131"/>
            <a:ext cx="9890760" cy="55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9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0"/>
            <a:ext cx="39624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0"/>
            <a:ext cx="4133850" cy="6858000"/>
          </a:xfrm>
          <a:prstGeom prst="rect">
            <a:avLst/>
          </a:prstGeom>
        </p:spPr>
      </p:pic>
      <p:sp>
        <p:nvSpPr>
          <p:cNvPr id="6" name="Дуга 5"/>
          <p:cNvSpPr/>
          <p:nvPr/>
        </p:nvSpPr>
        <p:spPr>
          <a:xfrm>
            <a:off x="2118360" y="1508760"/>
            <a:ext cx="45720" cy="6096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13460" y="335280"/>
            <a:ext cx="90678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8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0"/>
            <a:ext cx="365760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3095625" y="3215640"/>
            <a:ext cx="1171575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35" y="0"/>
            <a:ext cx="3747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4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10" y="0"/>
            <a:ext cx="399669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10" y="0"/>
            <a:ext cx="4072890" cy="68580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8115299" y="4314825"/>
            <a:ext cx="1042989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28888" y="4457700"/>
            <a:ext cx="600075" cy="41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0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70" y="0"/>
            <a:ext cx="385953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0"/>
            <a:ext cx="3783330" cy="68580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960120" y="3413760"/>
            <a:ext cx="1021080" cy="899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79080" y="4922520"/>
            <a:ext cx="746760" cy="1036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70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0"/>
            <a:ext cx="4175760" cy="6858000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3657600" y="137160"/>
            <a:ext cx="883920" cy="76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0"/>
            <a:ext cx="4023360" cy="6858000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>
            <a:off x="6995160" y="533400"/>
            <a:ext cx="822960" cy="182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0015" y="1281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7999" y="28288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5210" y="2305616"/>
            <a:ext cx="96384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Желаю </a:t>
            </a:r>
            <a:r>
              <a:rPr lang="ru-RU" sz="4800" b="1" smtClean="0">
                <a:solidFill>
                  <a:srgbClr val="C00000"/>
                </a:solidFill>
              </a:rPr>
              <a:t>вам творческих успехов</a:t>
            </a:r>
            <a:r>
              <a:rPr lang="ru-RU" sz="4800" b="1" dirty="0" smtClean="0">
                <a:solidFill>
                  <a:srgbClr val="C00000"/>
                </a:solidFill>
              </a:rPr>
              <a:t>!!!!!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за внимание!!!!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9" y="538067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36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" y="553735"/>
            <a:ext cx="10739683" cy="57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3" t="-666" r="9949" b="11778"/>
          <a:stretch/>
        </p:blipFill>
        <p:spPr>
          <a:xfrm>
            <a:off x="1478280" y="350520"/>
            <a:ext cx="9372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4" b="5851"/>
          <a:stretch/>
        </p:blipFill>
        <p:spPr>
          <a:xfrm>
            <a:off x="961767" y="960121"/>
            <a:ext cx="10058400" cy="52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t="1309" r="303" b="2842"/>
          <a:stretch/>
        </p:blipFill>
        <p:spPr>
          <a:xfrm>
            <a:off x="1082040" y="533400"/>
            <a:ext cx="1005840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" t="1258" r="1061" b="4007"/>
          <a:stretch/>
        </p:blipFill>
        <p:spPr>
          <a:xfrm>
            <a:off x="1188720" y="777240"/>
            <a:ext cx="10058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9"/>
          <a:stretch/>
        </p:blipFill>
        <p:spPr>
          <a:xfrm>
            <a:off x="1402080" y="685800"/>
            <a:ext cx="923544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3705" r="-151" b="5147"/>
          <a:stretch/>
        </p:blipFill>
        <p:spPr>
          <a:xfrm>
            <a:off x="1039117" y="579121"/>
            <a:ext cx="10058400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762951"/>
            <a:ext cx="9585960" cy="53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49</Words>
  <Application>Microsoft Office PowerPoint</Application>
  <PresentationFormat>Широкоэкранный</PresentationFormat>
  <Paragraphs>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2020-06-09T16:28:34Z</dcterms:created>
  <dcterms:modified xsi:type="dcterms:W3CDTF">2020-06-09T22:43:58Z</dcterms:modified>
</cp:coreProperties>
</file>