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9906000" cy="6858000" type="A4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910" y="-12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05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77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2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42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31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66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0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6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1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3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91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10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40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54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F93F-7360-4A4E-B354-078D067CB511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1C83-1149-4990-8B02-86789509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Военная техника\танк этот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58324" y="2348880"/>
            <a:ext cx="2772149" cy="199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Военная техника\бронетр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92084" y="230591"/>
            <a:ext cx="3546929" cy="225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Военная техника\военный грузовик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456" y="2420888"/>
            <a:ext cx="2661481" cy="193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53280" y="2348881"/>
            <a:ext cx="4824536" cy="2304255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Картотека 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военной техники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Admin\Desktop\Военная техника\авианосец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72" y="273484"/>
            <a:ext cx="2767194" cy="207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Военная техника\атомная подводная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37176" y="4653136"/>
            <a:ext cx="3160462" cy="2015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Военная техника\ракетна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262" y="260648"/>
            <a:ext cx="311706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Военная техника\вертолет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666" y="4653136"/>
            <a:ext cx="3116172" cy="201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Военная техника\истребитель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12840" y="4645097"/>
            <a:ext cx="2810910" cy="201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985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4688" y="66780"/>
            <a:ext cx="5040560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Бронеавтомобиль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488" y="953828"/>
            <a:ext cx="9145016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предназначен для обнаружения и поражения противника огнём из бортового вооружения.</a:t>
            </a:r>
          </a:p>
        </p:txBody>
      </p:sp>
      <p:pic>
        <p:nvPicPr>
          <p:cNvPr id="9218" name="Picture 2" descr="C:\Users\Admin\Desktop\Военная техника\Бронеавтомобиль-Волк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8544" y="1876866"/>
            <a:ext cx="8284624" cy="4756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0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648744" y="66780"/>
            <a:ext cx="4248472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Штурмовик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0" y="908720"/>
            <a:ext cx="928903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самолет (или вертолет), предназначенный для непосредственной поддержки действий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наземных войск, штурмовки объектов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земле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Военная техника\штурмов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1000" y="1844824"/>
            <a:ext cx="9144000" cy="4910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0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68624" y="66780"/>
            <a:ext cx="6768752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Полевая военная кухня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0" y="908720"/>
            <a:ext cx="928903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специальное транспортное средство либо прицеп, предназначенный для приготовления пищи и организации горячего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полевых условиях.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Военная техника\кухня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08584" y="1844824"/>
            <a:ext cx="7556357" cy="4833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36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68624" y="66780"/>
            <a:ext cx="6768752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Военный вертолет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28764" y="953828"/>
            <a:ext cx="4248472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перевозит солдат и грузы.</a:t>
            </a:r>
          </a:p>
        </p:txBody>
      </p:sp>
      <p:pic>
        <p:nvPicPr>
          <p:cNvPr id="12290" name="Picture 2" descr="C:\Users\Admin\Desktop\Военная техника\вертолет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1082" y="1556792"/>
            <a:ext cx="8543835" cy="5104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9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08784" y="116633"/>
            <a:ext cx="3794824" cy="7200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Авианосец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3859" y="858808"/>
            <a:ext cx="7014448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военный корабль, перевозящий самолеты-истребители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Военная техника\авианосец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06887" y="1484416"/>
            <a:ext cx="7598618" cy="5175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70156" y="66780"/>
            <a:ext cx="7390140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Атомная подводная лодка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98926" y="940658"/>
            <a:ext cx="4787416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оружие морского флота.</a:t>
            </a:r>
          </a:p>
        </p:txBody>
      </p:sp>
      <p:pic>
        <p:nvPicPr>
          <p:cNvPr id="2051" name="Picture 3" descr="C:\Users\Admin\Desktop\Военная техника\атомная подводна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0639" y="1556792"/>
            <a:ext cx="8763990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931558" y="72219"/>
            <a:ext cx="4067336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Истребитель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488" y="908720"/>
            <a:ext cx="928903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самолет, который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сражается с противником в воздухе, 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сопровождает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защищает другие самолеты.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Военная техника\истребит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835281"/>
            <a:ext cx="7734526" cy="483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20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68624" y="72219"/>
            <a:ext cx="6652840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Бронетранспортер (БТР)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5856" y="908720"/>
            <a:ext cx="6515608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предназначен для транспортировки военных; при необходимости может стрелять из бортовых орудий.</a:t>
            </a:r>
          </a:p>
        </p:txBody>
      </p:sp>
      <p:pic>
        <p:nvPicPr>
          <p:cNvPr id="9220" name="Picture 4" descr="http://img.newsfrol.ru/images/4a/c6/c3/4c/4ac6c34cdbdec9e2782319cca5509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00" y="1857364"/>
            <a:ext cx="7215238" cy="481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652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76536" y="72219"/>
            <a:ext cx="8424936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Боевая машина пехоты (БМП)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520" y="980728"/>
            <a:ext cx="8712968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транспортировки военных и прикрытия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пехоты 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4" descr="http://mtdata.ru/u2/photoF96E/20380176387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714488"/>
            <a:ext cx="8480358" cy="4929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30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84848" y="66780"/>
            <a:ext cx="2593854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Танк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6290" y="953828"/>
            <a:ext cx="6515608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Главная угроза для всех сухопутных войск.</a:t>
            </a:r>
          </a:p>
        </p:txBody>
      </p:sp>
      <p:pic>
        <p:nvPicPr>
          <p:cNvPr id="5122" name="Picture 2" descr="C:\Users\Admin\Desktop\Военная техника\танк этот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4488" y="1628800"/>
            <a:ext cx="9134207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15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4688" y="66780"/>
            <a:ext cx="5832648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Ракетная установка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0712" y="953828"/>
            <a:ext cx="5399138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Предназначена для перевозки и пуска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Военная техника\ракетная установ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29" b="3520"/>
          <a:stretch/>
        </p:blipFill>
        <p:spPr bwMode="auto">
          <a:xfrm>
            <a:off x="1208584" y="1674599"/>
            <a:ext cx="7128792" cy="4953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4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4688" y="66780"/>
            <a:ext cx="5832648" cy="769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8415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Военный грузовик</a:t>
            </a:r>
          </a:p>
          <a:p>
            <a:pPr algn="ctr"/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4668" y="957630"/>
            <a:ext cx="6192688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Предназначен для перевозки военных и грузов.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Военная техника\военный грузовик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0512" y="1507597"/>
            <a:ext cx="8712968" cy="5191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78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47</Words>
  <Application>Microsoft Office PowerPoint</Application>
  <PresentationFormat>Лист A4 (210x297 мм)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NEVZ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Вика</cp:lastModifiedBy>
  <cp:revision>27</cp:revision>
  <dcterms:created xsi:type="dcterms:W3CDTF">2018-01-30T11:17:14Z</dcterms:created>
  <dcterms:modified xsi:type="dcterms:W3CDTF">2018-02-04T14:51:11Z</dcterms:modified>
</cp:coreProperties>
</file>