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3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7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2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0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5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6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383D-7141-401F-BA24-A919CE47A454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EB90-5996-41A2-8B37-9B74E500A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7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tod-kopilka.ru/images/doc/46/41066/4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6978" y="1309511"/>
            <a:ext cx="105776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Добро пожаловать в мир русского языка</a:t>
            </a:r>
            <a:endParaRPr lang="ru-RU" sz="8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8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etod-kopilka.ru/images/doc/46/41066/4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4418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93156" y="575734"/>
            <a:ext cx="6005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Распредели слова по столбикам.</a:t>
            </a:r>
            <a:endParaRPr lang="ru-RU" sz="32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911" y="1160509"/>
            <a:ext cx="10318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Книга, доктор, ласточка, ручка, тетрадь, шмель, дверь, собака, пенал, лиса.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178" y="2069757"/>
            <a:ext cx="1682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9525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Кто?</a:t>
            </a:r>
            <a:endParaRPr lang="ru-RU" sz="6000" b="1" dirty="0">
              <a:ln w="9525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2577" y="2114615"/>
            <a:ext cx="173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9525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Что?</a:t>
            </a:r>
            <a:endParaRPr lang="ru-RU" sz="6000" b="1" dirty="0">
              <a:ln w="9525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4896" y="3062197"/>
            <a:ext cx="1568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12484" y="3670700"/>
            <a:ext cx="1753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ласточка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83814" y="4255476"/>
            <a:ext cx="1410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шмель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83814" y="4840251"/>
            <a:ext cx="1397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собака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04217" y="3062196"/>
            <a:ext cx="1215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14444" y="3658920"/>
            <a:ext cx="1194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ручка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725610" y="4255476"/>
            <a:ext cx="1572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тетрадь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83281" y="4843326"/>
            <a:ext cx="1257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дверь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80790" y="5425026"/>
            <a:ext cx="100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лиса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844974" y="5425026"/>
            <a:ext cx="1253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пенал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278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etod-kopilka.ru/images/doc/46/41066/4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0" y="-15169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9619" y="2154253"/>
            <a:ext cx="10652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МОЛОДЦЫ!</a:t>
            </a:r>
            <a:endParaRPr lang="ru-RU" sz="15000" b="1" dirty="0">
              <a:ln w="13462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5937161" y="4640549"/>
            <a:ext cx="51773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Презентацию подготовила </a:t>
            </a:r>
          </a:p>
          <a:p>
            <a:r>
              <a:rPr lang="ru-RU" b="1" dirty="0"/>
              <a:t>Мельникова Инна Петровна учитель начальных классов МБОУСОШ № 7 </a:t>
            </a:r>
            <a:r>
              <a:rPr lang="ru-RU" b="1" dirty="0" err="1"/>
              <a:t>им.Д.М.Карбышева</a:t>
            </a:r>
            <a:r>
              <a:rPr lang="ru-RU" b="1" dirty="0"/>
              <a:t> </a:t>
            </a:r>
            <a:r>
              <a:rPr lang="ru-RU" b="1" dirty="0" err="1"/>
              <a:t>г.Охи</a:t>
            </a:r>
            <a:r>
              <a:rPr lang="ru-RU" b="1" dirty="0"/>
              <a:t> Сахалинской обл.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06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63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1</cp:lastModifiedBy>
  <cp:revision>8</cp:revision>
  <dcterms:created xsi:type="dcterms:W3CDTF">2017-02-08T00:57:23Z</dcterms:created>
  <dcterms:modified xsi:type="dcterms:W3CDTF">2019-08-05T10:54:20Z</dcterms:modified>
</cp:coreProperties>
</file>