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1" r:id="rId3"/>
    <p:sldId id="257" r:id="rId4"/>
    <p:sldId id="258" r:id="rId5"/>
    <p:sldId id="262" r:id="rId6"/>
    <p:sldId id="264" r:id="rId7"/>
    <p:sldId id="265" r:id="rId8"/>
    <p:sldId id="266" r:id="rId9"/>
    <p:sldId id="268" r:id="rId10"/>
    <p:sldId id="259" r:id="rId11"/>
    <p:sldId id="270" r:id="rId12"/>
    <p:sldId id="273" r:id="rId13"/>
    <p:sldId id="271" r:id="rId14"/>
    <p:sldId id="274" r:id="rId15"/>
    <p:sldId id="275" r:id="rId16"/>
    <p:sldId id="276" r:id="rId17"/>
    <p:sldId id="277" r:id="rId18"/>
    <p:sldId id="269" r:id="rId19"/>
    <p:sldId id="279" r:id="rId20"/>
    <p:sldId id="278" r:id="rId21"/>
    <p:sldId id="281" r:id="rId22"/>
    <p:sldId id="282" r:id="rId23"/>
    <p:sldId id="283" r:id="rId24"/>
    <p:sldId id="284" r:id="rId25"/>
    <p:sldId id="286" r:id="rId26"/>
    <p:sldId id="280" r:id="rId27"/>
    <p:sldId id="287" r:id="rId28"/>
    <p:sldId id="294" r:id="rId29"/>
    <p:sldId id="295" r:id="rId30"/>
    <p:sldId id="299" r:id="rId31"/>
    <p:sldId id="298" r:id="rId32"/>
    <p:sldId id="289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1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Определение эмоций по жестам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Лист1!$A$3:$A$12</c:f>
              <c:strCache>
                <c:ptCount val="10"/>
                <c:pt idx="0">
                  <c:v>Радость</c:v>
                </c:pt>
                <c:pt idx="1">
                  <c:v>Печаль</c:v>
                </c:pt>
                <c:pt idx="2">
                  <c:v>Страх</c:v>
                </c:pt>
                <c:pt idx="3">
                  <c:v>Злость</c:v>
                </c:pt>
                <c:pt idx="4">
                  <c:v>Удивление</c:v>
                </c:pt>
                <c:pt idx="5">
                  <c:v>Отвращение</c:v>
                </c:pt>
                <c:pt idx="6">
                  <c:v>Удовольствие</c:v>
                </c:pt>
                <c:pt idx="7">
                  <c:v>Смущение</c:v>
                </c:pt>
                <c:pt idx="8">
                  <c:v>Гордость</c:v>
                </c:pt>
                <c:pt idx="9">
                  <c:v>Нежность</c:v>
                </c:pt>
              </c:strCache>
            </c:strRef>
          </c:cat>
          <c:val>
            <c:numRef>
              <c:f>Лист1!$B$3:$B$12</c:f>
              <c:numCache>
                <c:formatCode>General</c:formatCode>
                <c:ptCount val="10"/>
                <c:pt idx="0">
                  <c:v>12</c:v>
                </c:pt>
                <c:pt idx="1">
                  <c:v>17</c:v>
                </c:pt>
                <c:pt idx="2">
                  <c:v>19</c:v>
                </c:pt>
                <c:pt idx="3">
                  <c:v>20</c:v>
                </c:pt>
                <c:pt idx="4">
                  <c:v>18</c:v>
                </c:pt>
                <c:pt idx="5">
                  <c:v>16</c:v>
                </c:pt>
                <c:pt idx="6">
                  <c:v>11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6942816"/>
        <c:axId val="1856939552"/>
      </c:barChart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Лист1!$A$3:$A$12</c:f>
              <c:strCache>
                <c:ptCount val="10"/>
                <c:pt idx="0">
                  <c:v>Радость</c:v>
                </c:pt>
                <c:pt idx="1">
                  <c:v>Печаль</c:v>
                </c:pt>
                <c:pt idx="2">
                  <c:v>Страх</c:v>
                </c:pt>
                <c:pt idx="3">
                  <c:v>Злость</c:v>
                </c:pt>
                <c:pt idx="4">
                  <c:v>Удивление</c:v>
                </c:pt>
                <c:pt idx="5">
                  <c:v>Отвращение</c:v>
                </c:pt>
                <c:pt idx="6">
                  <c:v>Удовольствие</c:v>
                </c:pt>
                <c:pt idx="7">
                  <c:v>Смущение</c:v>
                </c:pt>
                <c:pt idx="8">
                  <c:v>Гордость</c:v>
                </c:pt>
                <c:pt idx="9">
                  <c:v>Нежность</c:v>
                </c:pt>
              </c:strCache>
            </c:str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942816"/>
        <c:axId val="1856939552"/>
      </c:lineChart>
      <c:catAx>
        <c:axId val="185694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939552"/>
        <c:crosses val="autoZero"/>
        <c:auto val="1"/>
        <c:lblAlgn val="ctr"/>
        <c:lblOffset val="100"/>
        <c:noMultiLvlLbl val="0"/>
      </c:catAx>
      <c:valAx>
        <c:axId val="185693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9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Определение походки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106517935258098E-2"/>
          <c:y val="0.1947914843977836"/>
          <c:w val="0.87589348206474194"/>
          <c:h val="0.5932939632545931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Лист2!$A$3:$A$7</c:f>
              <c:strCache>
                <c:ptCount val="5"/>
                <c:pt idx="0">
                  <c:v>Уверенная</c:v>
                </c:pt>
                <c:pt idx="1">
                  <c:v>Неуверенная</c:v>
                </c:pt>
                <c:pt idx="2">
                  <c:v>Застенчивая</c:v>
                </c:pt>
                <c:pt idx="3">
                  <c:v>Радостная</c:v>
                </c:pt>
                <c:pt idx="4">
                  <c:v>Деловая</c:v>
                </c:pt>
              </c:strCache>
            </c:strRef>
          </c:cat>
          <c:val>
            <c:numRef>
              <c:f>Лист2!$B$3:$B$7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20</c:v>
                </c:pt>
                <c:pt idx="3">
                  <c:v>25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6930848"/>
        <c:axId val="1856934656"/>
      </c:barChart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Лист2!$A$3:$A$7</c:f>
              <c:strCache>
                <c:ptCount val="5"/>
                <c:pt idx="0">
                  <c:v>Уверенная</c:v>
                </c:pt>
                <c:pt idx="1">
                  <c:v>Неуверенная</c:v>
                </c:pt>
                <c:pt idx="2">
                  <c:v>Застенчивая</c:v>
                </c:pt>
                <c:pt idx="3">
                  <c:v>Радостная</c:v>
                </c:pt>
                <c:pt idx="4">
                  <c:v>Деловая</c:v>
                </c:pt>
              </c:strCache>
            </c:strRef>
          </c:cat>
          <c:val>
            <c:numRef>
              <c:f>Лист2!$C$3:$C$7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930848"/>
        <c:axId val="1856934656"/>
      </c:lineChart>
      <c:catAx>
        <c:axId val="18569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934656"/>
        <c:crosses val="autoZero"/>
        <c:auto val="1"/>
        <c:lblAlgn val="ctr"/>
        <c:lblOffset val="100"/>
        <c:noMultiLvlLbl val="0"/>
      </c:catAx>
      <c:valAx>
        <c:axId val="185693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9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Передача цвета жестами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Лист3!$A$3:$A$7</c:f>
              <c:strCache>
                <c:ptCount val="5"/>
                <c:pt idx="0">
                  <c:v>Красный</c:v>
                </c:pt>
                <c:pt idx="1">
                  <c:v>Желтый</c:v>
                </c:pt>
                <c:pt idx="2">
                  <c:v>Зеленый</c:v>
                </c:pt>
                <c:pt idx="3">
                  <c:v>Черный</c:v>
                </c:pt>
                <c:pt idx="4">
                  <c:v>Синий</c:v>
                </c:pt>
              </c:strCache>
            </c:strRef>
          </c:cat>
          <c:val>
            <c:numRef>
              <c:f>Лист3!$B$3:$B$7</c:f>
              <c:numCache>
                <c:formatCode>General</c:formatCode>
                <c:ptCount val="5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6934112"/>
        <c:axId val="1856933024"/>
      </c:barChart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Лист3!$A$3:$A$7</c:f>
              <c:strCache>
                <c:ptCount val="5"/>
                <c:pt idx="0">
                  <c:v>Красный</c:v>
                </c:pt>
                <c:pt idx="1">
                  <c:v>Желтый</c:v>
                </c:pt>
                <c:pt idx="2">
                  <c:v>Зеленый</c:v>
                </c:pt>
                <c:pt idx="3">
                  <c:v>Черный</c:v>
                </c:pt>
                <c:pt idx="4">
                  <c:v>Синий</c:v>
                </c:pt>
              </c:strCache>
            </c:strRef>
          </c:cat>
          <c:val>
            <c:numRef>
              <c:f>Лист3!$C$3:$C$7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934112"/>
        <c:axId val="1856933024"/>
      </c:lineChart>
      <c:catAx>
        <c:axId val="18569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933024"/>
        <c:crosses val="autoZero"/>
        <c:auto val="1"/>
        <c:lblAlgn val="ctr"/>
        <c:lblOffset val="100"/>
        <c:noMultiLvlLbl val="0"/>
      </c:catAx>
      <c:valAx>
        <c:axId val="18569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93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Количество жестов в час у разных национальностей</a:t>
            </a:r>
          </a:p>
        </c:rich>
      </c:tx>
      <c:layout>
        <c:manualLayout>
          <c:xMode val="edge"/>
          <c:yMode val="edge"/>
          <c:x val="0.2155207786526684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Финны</c:v>
                </c:pt>
                <c:pt idx="1">
                  <c:v>Итальянцы</c:v>
                </c:pt>
                <c:pt idx="2">
                  <c:v>Французы</c:v>
                </c:pt>
                <c:pt idx="3">
                  <c:v>Мексиканцы</c:v>
                </c:pt>
                <c:pt idx="4">
                  <c:v>Русские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80</c:v>
                </c:pt>
                <c:pt idx="2">
                  <c:v>120</c:v>
                </c:pt>
                <c:pt idx="3">
                  <c:v>180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6936288"/>
        <c:axId val="1785406640"/>
        <c:axId val="0"/>
      </c:bar3DChart>
      <c:catAx>
        <c:axId val="18569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406640"/>
        <c:crosses val="autoZero"/>
        <c:auto val="1"/>
        <c:lblAlgn val="ctr"/>
        <c:lblOffset val="100"/>
        <c:noMultiLvlLbl val="0"/>
      </c:catAx>
      <c:valAx>
        <c:axId val="178540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693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35A4D-4AC7-4791-A6B3-91F2554D0D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AC860-47F4-4E6A-B0B0-C4912077519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ритмические</a:t>
          </a:r>
          <a:endParaRPr lang="ru-RU" dirty="0"/>
        </a:p>
      </dgm:t>
    </dgm:pt>
    <dgm:pt modelId="{039F49CE-FCC9-43FD-A363-3FF68753CD65}" type="parTrans" cxnId="{D6D703D2-E2C0-4840-A8DE-63268BD1CF05}">
      <dgm:prSet/>
      <dgm:spPr/>
      <dgm:t>
        <a:bodyPr/>
        <a:lstStyle/>
        <a:p>
          <a:endParaRPr lang="ru-RU"/>
        </a:p>
      </dgm:t>
    </dgm:pt>
    <dgm:pt modelId="{0C35A441-2C31-4757-A069-0544993F4E04}" type="sibTrans" cxnId="{D6D703D2-E2C0-4840-A8DE-63268BD1CF05}">
      <dgm:prSet/>
      <dgm:spPr/>
      <dgm:t>
        <a:bodyPr/>
        <a:lstStyle/>
        <a:p>
          <a:endParaRPr lang="ru-RU"/>
        </a:p>
      </dgm:t>
    </dgm:pt>
    <dgm:pt modelId="{445CE723-85E5-475C-967F-0436E3CD09D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эмоциональные</a:t>
          </a:r>
          <a:endParaRPr lang="ru-RU" dirty="0"/>
        </a:p>
      </dgm:t>
    </dgm:pt>
    <dgm:pt modelId="{3979B14F-5AEE-4FD5-9C45-1A94EC4EB720}" type="parTrans" cxnId="{75E2F519-5C38-4265-8D8D-0F5BF09CB5CF}">
      <dgm:prSet/>
      <dgm:spPr/>
      <dgm:t>
        <a:bodyPr/>
        <a:lstStyle/>
        <a:p>
          <a:endParaRPr lang="ru-RU"/>
        </a:p>
      </dgm:t>
    </dgm:pt>
    <dgm:pt modelId="{D606ECE7-1F72-4645-9EEC-6B0329A7D016}" type="sibTrans" cxnId="{75E2F519-5C38-4265-8D8D-0F5BF09CB5CF}">
      <dgm:prSet/>
      <dgm:spPr/>
      <dgm:t>
        <a:bodyPr/>
        <a:lstStyle/>
        <a:p>
          <a:endParaRPr lang="ru-RU"/>
        </a:p>
      </dgm:t>
    </dgm:pt>
    <dgm:pt modelId="{8B01AA00-94A2-4B10-B7FF-D76475858715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указательные</a:t>
          </a:r>
          <a:endParaRPr lang="ru-RU" dirty="0"/>
        </a:p>
      </dgm:t>
    </dgm:pt>
    <dgm:pt modelId="{19F32252-E2F1-4FBB-80B2-3C98A7BBDFC1}" type="parTrans" cxnId="{6A0CE0EA-B3CB-40DE-ABB8-3E095C6D417C}">
      <dgm:prSet/>
      <dgm:spPr/>
      <dgm:t>
        <a:bodyPr/>
        <a:lstStyle/>
        <a:p>
          <a:endParaRPr lang="ru-RU"/>
        </a:p>
      </dgm:t>
    </dgm:pt>
    <dgm:pt modelId="{A061A0D9-EE9F-4B78-8F9F-0AA56B5FCE75}" type="sibTrans" cxnId="{6A0CE0EA-B3CB-40DE-ABB8-3E095C6D417C}">
      <dgm:prSet/>
      <dgm:spPr/>
      <dgm:t>
        <a:bodyPr/>
        <a:lstStyle/>
        <a:p>
          <a:endParaRPr lang="ru-RU"/>
        </a:p>
      </dgm:t>
    </dgm:pt>
    <dgm:pt modelId="{33353FA9-03E5-4610-A7FD-EB0DBEA3359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изобразительные</a:t>
          </a:r>
          <a:endParaRPr lang="ru-RU" dirty="0"/>
        </a:p>
      </dgm:t>
    </dgm:pt>
    <dgm:pt modelId="{D225F489-2BA6-4705-9306-7FD795B54521}" type="parTrans" cxnId="{506ABE32-BD03-46BB-A1C1-D62A8212CA5E}">
      <dgm:prSet/>
      <dgm:spPr/>
      <dgm:t>
        <a:bodyPr/>
        <a:lstStyle/>
        <a:p>
          <a:endParaRPr lang="ru-RU"/>
        </a:p>
      </dgm:t>
    </dgm:pt>
    <dgm:pt modelId="{FB6EDBAD-26C6-43D9-938B-6EB51D4C92D2}" type="sibTrans" cxnId="{506ABE32-BD03-46BB-A1C1-D62A8212CA5E}">
      <dgm:prSet/>
      <dgm:spPr/>
      <dgm:t>
        <a:bodyPr/>
        <a:lstStyle/>
        <a:p>
          <a:endParaRPr lang="ru-RU"/>
        </a:p>
      </dgm:t>
    </dgm:pt>
    <dgm:pt modelId="{2AEEE47A-16F6-4772-82B4-9F8C61FB471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символические</a:t>
          </a:r>
          <a:endParaRPr lang="ru-RU" dirty="0"/>
        </a:p>
      </dgm:t>
    </dgm:pt>
    <dgm:pt modelId="{F48B59E1-144A-48D3-9F06-0979861DA80B}" type="parTrans" cxnId="{D00407E4-8562-44A6-84A1-1FA1319847FD}">
      <dgm:prSet/>
      <dgm:spPr/>
      <dgm:t>
        <a:bodyPr/>
        <a:lstStyle/>
        <a:p>
          <a:endParaRPr lang="ru-RU"/>
        </a:p>
      </dgm:t>
    </dgm:pt>
    <dgm:pt modelId="{8431714C-BAA1-4F67-B54B-B744845DB1EC}" type="sibTrans" cxnId="{D00407E4-8562-44A6-84A1-1FA1319847FD}">
      <dgm:prSet/>
      <dgm:spPr/>
      <dgm:t>
        <a:bodyPr/>
        <a:lstStyle/>
        <a:p>
          <a:endParaRPr lang="ru-RU"/>
        </a:p>
      </dgm:t>
    </dgm:pt>
    <dgm:pt modelId="{24CD9D5A-5727-4914-B908-23B16FFA46E6}" type="pres">
      <dgm:prSet presAssocID="{CDC35A4D-4AC7-4791-A6B3-91F2554D0D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A0256-A1E8-47B9-86D9-03877AF7A298}" type="pres">
      <dgm:prSet presAssocID="{AD2AC860-47F4-4E6A-B0B0-C491207751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9945F-9FDF-4C59-ACCA-AF742BC67CCF}" type="pres">
      <dgm:prSet presAssocID="{0C35A441-2C31-4757-A069-0544993F4E04}" presName="sibTrans" presStyleCnt="0"/>
      <dgm:spPr/>
    </dgm:pt>
    <dgm:pt modelId="{73399D03-7EC2-43B5-9B96-70691C5D245E}" type="pres">
      <dgm:prSet presAssocID="{445CE723-85E5-475C-967F-0436E3CD09D8}" presName="node" presStyleLbl="node1" presStyleIdx="1" presStyleCnt="5" custLinFactNeighborX="2094" custLinFactNeighborY="-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182D6-A426-44D0-9C98-DCCA38E365EE}" type="pres">
      <dgm:prSet presAssocID="{D606ECE7-1F72-4645-9EEC-6B0329A7D016}" presName="sibTrans" presStyleCnt="0"/>
      <dgm:spPr/>
    </dgm:pt>
    <dgm:pt modelId="{0B31A513-8638-41A5-A99E-DD6BE6273D6F}" type="pres">
      <dgm:prSet presAssocID="{8B01AA00-94A2-4B10-B7FF-D7647585871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1BA4F-1AD1-4CF1-9A38-B5A839376AB1}" type="pres">
      <dgm:prSet presAssocID="{A061A0D9-EE9F-4B78-8F9F-0AA56B5FCE75}" presName="sibTrans" presStyleCnt="0"/>
      <dgm:spPr/>
    </dgm:pt>
    <dgm:pt modelId="{F642AB87-AC52-4670-9F2D-3D335668917F}" type="pres">
      <dgm:prSet presAssocID="{33353FA9-03E5-4610-A7FD-EB0DBEA335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FB3BC-8B9E-40C8-A2BB-C28D6B794A8D}" type="pres">
      <dgm:prSet presAssocID="{FB6EDBAD-26C6-43D9-938B-6EB51D4C92D2}" presName="sibTrans" presStyleCnt="0"/>
      <dgm:spPr/>
    </dgm:pt>
    <dgm:pt modelId="{C5EE2E52-FFC5-4FB7-9AF8-07C9B7537E25}" type="pres">
      <dgm:prSet presAssocID="{2AEEE47A-16F6-4772-82B4-9F8C61FB47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5D055-AD62-49C3-B1CE-0DAA0CA7CFFF}" type="presOf" srcId="{CDC35A4D-4AC7-4791-A6B3-91F2554D0D65}" destId="{24CD9D5A-5727-4914-B908-23B16FFA46E6}" srcOrd="0" destOrd="0" presId="urn:microsoft.com/office/officeart/2005/8/layout/default"/>
    <dgm:cxn modelId="{506ABE32-BD03-46BB-A1C1-D62A8212CA5E}" srcId="{CDC35A4D-4AC7-4791-A6B3-91F2554D0D65}" destId="{33353FA9-03E5-4610-A7FD-EB0DBEA33599}" srcOrd="3" destOrd="0" parTransId="{D225F489-2BA6-4705-9306-7FD795B54521}" sibTransId="{FB6EDBAD-26C6-43D9-938B-6EB51D4C92D2}"/>
    <dgm:cxn modelId="{6A0CE0EA-B3CB-40DE-ABB8-3E095C6D417C}" srcId="{CDC35A4D-4AC7-4791-A6B3-91F2554D0D65}" destId="{8B01AA00-94A2-4B10-B7FF-D76475858715}" srcOrd="2" destOrd="0" parTransId="{19F32252-E2F1-4FBB-80B2-3C98A7BBDFC1}" sibTransId="{A061A0D9-EE9F-4B78-8F9F-0AA56B5FCE75}"/>
    <dgm:cxn modelId="{75E2F519-5C38-4265-8D8D-0F5BF09CB5CF}" srcId="{CDC35A4D-4AC7-4791-A6B3-91F2554D0D65}" destId="{445CE723-85E5-475C-967F-0436E3CD09D8}" srcOrd="1" destOrd="0" parTransId="{3979B14F-5AEE-4FD5-9C45-1A94EC4EB720}" sibTransId="{D606ECE7-1F72-4645-9EEC-6B0329A7D016}"/>
    <dgm:cxn modelId="{4D655EA3-84BB-4CE2-BBCF-7DD9E9A51C58}" type="presOf" srcId="{33353FA9-03E5-4610-A7FD-EB0DBEA33599}" destId="{F642AB87-AC52-4670-9F2D-3D335668917F}" srcOrd="0" destOrd="0" presId="urn:microsoft.com/office/officeart/2005/8/layout/default"/>
    <dgm:cxn modelId="{5AE1FFDF-6D8E-4C9C-A94C-2033FA12D90D}" type="presOf" srcId="{445CE723-85E5-475C-967F-0436E3CD09D8}" destId="{73399D03-7EC2-43B5-9B96-70691C5D245E}" srcOrd="0" destOrd="0" presId="urn:microsoft.com/office/officeart/2005/8/layout/default"/>
    <dgm:cxn modelId="{BDB0D997-258E-40F7-B697-568A80AC9607}" type="presOf" srcId="{2AEEE47A-16F6-4772-82B4-9F8C61FB471D}" destId="{C5EE2E52-FFC5-4FB7-9AF8-07C9B7537E25}" srcOrd="0" destOrd="0" presId="urn:microsoft.com/office/officeart/2005/8/layout/default"/>
    <dgm:cxn modelId="{D00407E4-8562-44A6-84A1-1FA1319847FD}" srcId="{CDC35A4D-4AC7-4791-A6B3-91F2554D0D65}" destId="{2AEEE47A-16F6-4772-82B4-9F8C61FB471D}" srcOrd="4" destOrd="0" parTransId="{F48B59E1-144A-48D3-9F06-0979861DA80B}" sibTransId="{8431714C-BAA1-4F67-B54B-B744845DB1EC}"/>
    <dgm:cxn modelId="{B7D79C01-9B1A-4A92-8315-3268C0138BC3}" type="presOf" srcId="{AD2AC860-47F4-4E6A-B0B0-C49120775195}" destId="{D12A0256-A1E8-47B9-86D9-03877AF7A298}" srcOrd="0" destOrd="0" presId="urn:microsoft.com/office/officeart/2005/8/layout/default"/>
    <dgm:cxn modelId="{BC2EDCA0-78FD-4039-8E9A-5CCA91F63B23}" type="presOf" srcId="{8B01AA00-94A2-4B10-B7FF-D76475858715}" destId="{0B31A513-8638-41A5-A99E-DD6BE6273D6F}" srcOrd="0" destOrd="0" presId="urn:microsoft.com/office/officeart/2005/8/layout/default"/>
    <dgm:cxn modelId="{D6D703D2-E2C0-4840-A8DE-63268BD1CF05}" srcId="{CDC35A4D-4AC7-4791-A6B3-91F2554D0D65}" destId="{AD2AC860-47F4-4E6A-B0B0-C49120775195}" srcOrd="0" destOrd="0" parTransId="{039F49CE-FCC9-43FD-A363-3FF68753CD65}" sibTransId="{0C35A441-2C31-4757-A069-0544993F4E04}"/>
    <dgm:cxn modelId="{5129AF33-EF45-4FE4-BDEA-CF6FFF2FCCB4}" type="presParOf" srcId="{24CD9D5A-5727-4914-B908-23B16FFA46E6}" destId="{D12A0256-A1E8-47B9-86D9-03877AF7A298}" srcOrd="0" destOrd="0" presId="urn:microsoft.com/office/officeart/2005/8/layout/default"/>
    <dgm:cxn modelId="{1AB52036-3F36-4981-8265-D3CCA182134C}" type="presParOf" srcId="{24CD9D5A-5727-4914-B908-23B16FFA46E6}" destId="{81B9945F-9FDF-4C59-ACCA-AF742BC67CCF}" srcOrd="1" destOrd="0" presId="urn:microsoft.com/office/officeart/2005/8/layout/default"/>
    <dgm:cxn modelId="{70627CB2-FE5D-4511-B918-553B18793ACE}" type="presParOf" srcId="{24CD9D5A-5727-4914-B908-23B16FFA46E6}" destId="{73399D03-7EC2-43B5-9B96-70691C5D245E}" srcOrd="2" destOrd="0" presId="urn:microsoft.com/office/officeart/2005/8/layout/default"/>
    <dgm:cxn modelId="{6A17B431-02B9-484F-B46A-02BF1256654D}" type="presParOf" srcId="{24CD9D5A-5727-4914-B908-23B16FFA46E6}" destId="{371182D6-A426-44D0-9C98-DCCA38E365EE}" srcOrd="3" destOrd="0" presId="urn:microsoft.com/office/officeart/2005/8/layout/default"/>
    <dgm:cxn modelId="{B76455EF-F335-4E54-ACB5-C3535BFFE32F}" type="presParOf" srcId="{24CD9D5A-5727-4914-B908-23B16FFA46E6}" destId="{0B31A513-8638-41A5-A99E-DD6BE6273D6F}" srcOrd="4" destOrd="0" presId="urn:microsoft.com/office/officeart/2005/8/layout/default"/>
    <dgm:cxn modelId="{9371D252-E9B5-4332-9B48-A496D1DE5ECA}" type="presParOf" srcId="{24CD9D5A-5727-4914-B908-23B16FFA46E6}" destId="{8541BA4F-1AD1-4CF1-9A38-B5A839376AB1}" srcOrd="5" destOrd="0" presId="urn:microsoft.com/office/officeart/2005/8/layout/default"/>
    <dgm:cxn modelId="{73C8642C-612E-4105-970D-5E4529AE1326}" type="presParOf" srcId="{24CD9D5A-5727-4914-B908-23B16FFA46E6}" destId="{F642AB87-AC52-4670-9F2D-3D335668917F}" srcOrd="6" destOrd="0" presId="urn:microsoft.com/office/officeart/2005/8/layout/default"/>
    <dgm:cxn modelId="{7CA1ECBC-CF22-4B6D-BD68-EF1853D7EA34}" type="presParOf" srcId="{24CD9D5A-5727-4914-B908-23B16FFA46E6}" destId="{7EDFB3BC-8B9E-40C8-A2BB-C28D6B794A8D}" srcOrd="7" destOrd="0" presId="urn:microsoft.com/office/officeart/2005/8/layout/default"/>
    <dgm:cxn modelId="{D029AC2E-EA7C-4370-BE05-1F89A08563F1}" type="presParOf" srcId="{24CD9D5A-5727-4914-B908-23B16FFA46E6}" destId="{C5EE2E52-FFC5-4FB7-9AF8-07C9B7537E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DE25A-351B-47C2-9F6D-B4B1492EA09D}" type="doc">
      <dgm:prSet loTypeId="urn:microsoft.com/office/officeart/2005/8/layout/hierarchy3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5DBE6FD-DA24-4A78-A815-86565F49742C}">
      <dgm:prSet phldrT="[Текст]"/>
      <dgm:spPr/>
      <dgm:t>
        <a:bodyPr/>
        <a:lstStyle/>
        <a:p>
          <a:r>
            <a:rPr lang="ru-RU" b="1" dirty="0" smtClean="0"/>
            <a:t>6-7 месяцев</a:t>
          </a:r>
          <a:endParaRPr lang="ru-RU" b="1" dirty="0"/>
        </a:p>
      </dgm:t>
    </dgm:pt>
    <dgm:pt modelId="{6F36A45B-AB37-4DED-8515-CBEBBE8D14AD}" type="parTrans" cxnId="{78784CB1-611F-4EC1-AE47-BC89EA5A88A2}">
      <dgm:prSet/>
      <dgm:spPr/>
      <dgm:t>
        <a:bodyPr/>
        <a:lstStyle/>
        <a:p>
          <a:endParaRPr lang="ru-RU"/>
        </a:p>
      </dgm:t>
    </dgm:pt>
    <dgm:pt modelId="{B0B527FB-22B6-4EFE-BEFD-FC1C6702D78E}" type="sibTrans" cxnId="{78784CB1-611F-4EC1-AE47-BC89EA5A88A2}">
      <dgm:prSet/>
      <dgm:spPr/>
      <dgm:t>
        <a:bodyPr/>
        <a:lstStyle/>
        <a:p>
          <a:endParaRPr lang="ru-RU"/>
        </a:p>
      </dgm:t>
    </dgm:pt>
    <dgm:pt modelId="{5235BC0F-F4ED-4788-A1D4-3F63F3FC75C6}">
      <dgm:prSet phldrT="[Текст]" custT="1"/>
      <dgm:spPr/>
      <dgm:t>
        <a:bodyPr/>
        <a:lstStyle/>
        <a:p>
          <a:r>
            <a:rPr lang="ru-RU" sz="700" b="1" dirty="0" smtClean="0"/>
            <a:t>Жесты-пробы: протягивание руки</a:t>
          </a:r>
          <a:endParaRPr lang="ru-RU" sz="700" b="1" dirty="0"/>
        </a:p>
      </dgm:t>
    </dgm:pt>
    <dgm:pt modelId="{B1788A1B-BD8F-40C3-BC87-2A930BD0C993}" type="parTrans" cxnId="{A16F3805-8678-4534-B9E8-60D4624F8011}">
      <dgm:prSet/>
      <dgm:spPr/>
      <dgm:t>
        <a:bodyPr/>
        <a:lstStyle/>
        <a:p>
          <a:endParaRPr lang="ru-RU"/>
        </a:p>
      </dgm:t>
    </dgm:pt>
    <dgm:pt modelId="{AD29A39A-5A07-4958-90E3-B89047C22DAB}" type="sibTrans" cxnId="{A16F3805-8678-4534-B9E8-60D4624F8011}">
      <dgm:prSet/>
      <dgm:spPr/>
      <dgm:t>
        <a:bodyPr/>
        <a:lstStyle/>
        <a:p>
          <a:endParaRPr lang="ru-RU"/>
        </a:p>
      </dgm:t>
    </dgm:pt>
    <dgm:pt modelId="{4C319151-2F74-40F5-AB63-B92B6E725D0D}">
      <dgm:prSet phldrT="[Текст]"/>
      <dgm:spPr/>
      <dgm:t>
        <a:bodyPr/>
        <a:lstStyle/>
        <a:p>
          <a:r>
            <a:rPr lang="ru-RU" b="1" dirty="0" smtClean="0"/>
            <a:t>7 месяцев</a:t>
          </a:r>
          <a:endParaRPr lang="ru-RU" b="1" dirty="0"/>
        </a:p>
      </dgm:t>
    </dgm:pt>
    <dgm:pt modelId="{D036BF3A-C9DF-4D5D-A3DF-5711EBD064FC}" type="parTrans" cxnId="{0A341D29-2009-48E5-9C12-F7DD179135AC}">
      <dgm:prSet/>
      <dgm:spPr/>
      <dgm:t>
        <a:bodyPr/>
        <a:lstStyle/>
        <a:p>
          <a:endParaRPr lang="ru-RU"/>
        </a:p>
      </dgm:t>
    </dgm:pt>
    <dgm:pt modelId="{7621F7E7-A046-41F4-A5E4-9AA3969EAD44}" type="sibTrans" cxnId="{0A341D29-2009-48E5-9C12-F7DD179135AC}">
      <dgm:prSet/>
      <dgm:spPr/>
      <dgm:t>
        <a:bodyPr/>
        <a:lstStyle/>
        <a:p>
          <a:endParaRPr lang="ru-RU"/>
        </a:p>
      </dgm:t>
    </dgm:pt>
    <dgm:pt modelId="{A703D7AE-3FD8-4F94-8A0C-1AAE0CA55BB3}">
      <dgm:prSet phldrT="[Текст]" custT="1"/>
      <dgm:spPr/>
      <dgm:t>
        <a:bodyPr/>
        <a:lstStyle/>
        <a:p>
          <a:r>
            <a:rPr lang="ru-RU" sz="700" b="1" dirty="0" smtClean="0"/>
            <a:t>Указательный жест кистью руки</a:t>
          </a:r>
          <a:endParaRPr lang="ru-RU" sz="700" b="1" dirty="0"/>
        </a:p>
      </dgm:t>
    </dgm:pt>
    <dgm:pt modelId="{221F83B0-FDFD-44E7-9982-4E94F78BA707}" type="parTrans" cxnId="{8FEDFB99-805F-40F7-B54F-35DCAC7A15DC}">
      <dgm:prSet/>
      <dgm:spPr/>
      <dgm:t>
        <a:bodyPr/>
        <a:lstStyle/>
        <a:p>
          <a:endParaRPr lang="ru-RU"/>
        </a:p>
      </dgm:t>
    </dgm:pt>
    <dgm:pt modelId="{E1B85F68-0153-45E6-9168-092E19A9BCAB}" type="sibTrans" cxnId="{8FEDFB99-805F-40F7-B54F-35DCAC7A15DC}">
      <dgm:prSet/>
      <dgm:spPr/>
      <dgm:t>
        <a:bodyPr/>
        <a:lstStyle/>
        <a:p>
          <a:endParaRPr lang="ru-RU"/>
        </a:p>
      </dgm:t>
    </dgm:pt>
    <dgm:pt modelId="{810F5EF8-4C77-4503-A05E-356C1FDD1EC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9 месяцев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E1727E2-FCE6-431F-866F-07AA33765054}" type="parTrans" cxnId="{E1F66C49-F1B5-41DF-B1DB-77774371119B}">
      <dgm:prSet/>
      <dgm:spPr/>
      <dgm:t>
        <a:bodyPr/>
        <a:lstStyle/>
        <a:p>
          <a:endParaRPr lang="ru-RU"/>
        </a:p>
      </dgm:t>
    </dgm:pt>
    <dgm:pt modelId="{43E0996F-99C9-4C95-9F09-E0DD85A39AB9}" type="sibTrans" cxnId="{E1F66C49-F1B5-41DF-B1DB-77774371119B}">
      <dgm:prSet/>
      <dgm:spPr/>
      <dgm:t>
        <a:bodyPr/>
        <a:lstStyle/>
        <a:p>
          <a:endParaRPr lang="ru-RU"/>
        </a:p>
      </dgm:t>
    </dgm:pt>
    <dgm:pt modelId="{5F92663A-060D-48F0-B3FE-FE16F45EC386}">
      <dgm:prSet phldrT="[Текст]" custT="1"/>
      <dgm:spPr/>
      <dgm:t>
        <a:bodyPr/>
        <a:lstStyle/>
        <a:p>
          <a:r>
            <a:rPr lang="ru-RU" sz="700" b="1" dirty="0" smtClean="0"/>
            <a:t>Жесты приветствия и прощани</a:t>
          </a:r>
          <a:r>
            <a:rPr lang="ru-RU" sz="700" dirty="0" smtClean="0"/>
            <a:t>я</a:t>
          </a:r>
          <a:endParaRPr lang="ru-RU" sz="700" dirty="0"/>
        </a:p>
      </dgm:t>
    </dgm:pt>
    <dgm:pt modelId="{87C4A75A-10CC-49D2-ADB3-A4B7FA3442F3}" type="parTrans" cxnId="{53590050-3C49-40A4-A27C-1494046C614B}">
      <dgm:prSet/>
      <dgm:spPr/>
      <dgm:t>
        <a:bodyPr/>
        <a:lstStyle/>
        <a:p>
          <a:endParaRPr lang="ru-RU"/>
        </a:p>
      </dgm:t>
    </dgm:pt>
    <dgm:pt modelId="{2A173F21-464F-4454-BA7F-A707BBD6A866}" type="sibTrans" cxnId="{53590050-3C49-40A4-A27C-1494046C614B}">
      <dgm:prSet/>
      <dgm:spPr/>
      <dgm:t>
        <a:bodyPr/>
        <a:lstStyle/>
        <a:p>
          <a:endParaRPr lang="ru-RU"/>
        </a:p>
      </dgm:t>
    </dgm:pt>
    <dgm:pt modelId="{93E8EB1E-E984-4925-8790-D7FD59C560B8}">
      <dgm:prSet custT="1"/>
      <dgm:spPr/>
      <dgm:t>
        <a:bodyPr/>
        <a:lstStyle/>
        <a:p>
          <a:r>
            <a:rPr lang="ru-RU" sz="700" b="1" dirty="0" smtClean="0"/>
            <a:t>Жесты привлечения внимания</a:t>
          </a:r>
          <a:endParaRPr lang="ru-RU" sz="700" b="1" dirty="0"/>
        </a:p>
      </dgm:t>
    </dgm:pt>
    <dgm:pt modelId="{6011B21E-D354-45BB-B254-6F3A04670D46}" type="parTrans" cxnId="{97D4F09F-A4DE-4683-A44F-E09E92B4D083}">
      <dgm:prSet/>
      <dgm:spPr/>
      <dgm:t>
        <a:bodyPr/>
        <a:lstStyle/>
        <a:p>
          <a:endParaRPr lang="ru-RU"/>
        </a:p>
      </dgm:t>
    </dgm:pt>
    <dgm:pt modelId="{D450D5C2-E5BD-4F25-ADD1-9CA6C8A55C97}" type="sibTrans" cxnId="{97D4F09F-A4DE-4683-A44F-E09E92B4D083}">
      <dgm:prSet/>
      <dgm:spPr/>
      <dgm:t>
        <a:bodyPr/>
        <a:lstStyle/>
        <a:p>
          <a:endParaRPr lang="ru-RU"/>
        </a:p>
      </dgm:t>
    </dgm:pt>
    <dgm:pt modelId="{E646A9CE-FE3C-4FEB-8659-81F070B30A7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12 месяцев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 (1 год)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3530E48-B6F6-4220-9170-8FCCF559E3AE}" type="parTrans" cxnId="{C204562E-7471-46C2-AA73-3D1F277154FA}">
      <dgm:prSet/>
      <dgm:spPr/>
      <dgm:t>
        <a:bodyPr/>
        <a:lstStyle/>
        <a:p>
          <a:endParaRPr lang="ru-RU"/>
        </a:p>
      </dgm:t>
    </dgm:pt>
    <dgm:pt modelId="{44FE77E0-BB04-4943-8E0A-23DA758EE8F7}" type="sibTrans" cxnId="{C204562E-7471-46C2-AA73-3D1F277154FA}">
      <dgm:prSet/>
      <dgm:spPr/>
      <dgm:t>
        <a:bodyPr/>
        <a:lstStyle/>
        <a:p>
          <a:endParaRPr lang="ru-RU"/>
        </a:p>
      </dgm:t>
    </dgm:pt>
    <dgm:pt modelId="{F056F9E8-FE5C-438E-B0D6-346B126346B4}">
      <dgm:prSet/>
      <dgm:spPr/>
      <dgm:t>
        <a:bodyPr/>
        <a:lstStyle/>
        <a:p>
          <a:r>
            <a:rPr lang="ru-RU" b="1" dirty="0" smtClean="0"/>
            <a:t>13-14 месяцев</a:t>
          </a:r>
          <a:endParaRPr lang="ru-RU" b="1" dirty="0"/>
        </a:p>
      </dgm:t>
    </dgm:pt>
    <dgm:pt modelId="{0E7844A8-BEB1-481D-8E4B-31A1FF5B6846}" type="parTrans" cxnId="{C47FD06C-FF23-48A9-82CE-D9D8723CE6AE}">
      <dgm:prSet/>
      <dgm:spPr/>
      <dgm:t>
        <a:bodyPr/>
        <a:lstStyle/>
        <a:p>
          <a:endParaRPr lang="ru-RU"/>
        </a:p>
      </dgm:t>
    </dgm:pt>
    <dgm:pt modelId="{CE8B7329-26F2-48AE-A10E-496F9EF80965}" type="sibTrans" cxnId="{C47FD06C-FF23-48A9-82CE-D9D8723CE6AE}">
      <dgm:prSet/>
      <dgm:spPr/>
      <dgm:t>
        <a:bodyPr/>
        <a:lstStyle/>
        <a:p>
          <a:endParaRPr lang="ru-RU"/>
        </a:p>
      </dgm:t>
    </dgm:pt>
    <dgm:pt modelId="{1174D896-9922-4629-8516-E997D2E49BEA}">
      <dgm:prSet custT="1"/>
      <dgm:spPr/>
      <dgm:t>
        <a:bodyPr/>
        <a:lstStyle/>
        <a:p>
          <a:r>
            <a:rPr lang="ru-RU" sz="700" b="1" dirty="0" smtClean="0"/>
            <a:t>Утвердительные и отрицательные жесты</a:t>
          </a:r>
          <a:endParaRPr lang="ru-RU" sz="700" b="1" dirty="0"/>
        </a:p>
      </dgm:t>
    </dgm:pt>
    <dgm:pt modelId="{D079DC4D-CF89-4216-9C23-2AE80C30BCEA}" type="parTrans" cxnId="{17B9E824-4B41-4DF5-8149-2D104AC6755A}">
      <dgm:prSet/>
      <dgm:spPr/>
      <dgm:t>
        <a:bodyPr/>
        <a:lstStyle/>
        <a:p>
          <a:endParaRPr lang="ru-RU"/>
        </a:p>
      </dgm:t>
    </dgm:pt>
    <dgm:pt modelId="{A27E4777-62ED-4E32-981C-D89285FAE58B}" type="sibTrans" cxnId="{17B9E824-4B41-4DF5-8149-2D104AC6755A}">
      <dgm:prSet/>
      <dgm:spPr/>
      <dgm:t>
        <a:bodyPr/>
        <a:lstStyle/>
        <a:p>
          <a:endParaRPr lang="ru-RU"/>
        </a:p>
      </dgm:t>
    </dgm:pt>
    <dgm:pt modelId="{4CE9338B-466E-45E1-A67A-6E5AC41C5E09}">
      <dgm:prSet custT="1"/>
      <dgm:spPr/>
      <dgm:t>
        <a:bodyPr/>
        <a:lstStyle/>
        <a:p>
          <a:r>
            <a:rPr lang="ru-RU" sz="700" b="1" dirty="0" smtClean="0"/>
            <a:t>Жесты одобрения</a:t>
          </a:r>
          <a:endParaRPr lang="ru-RU" sz="700" b="1" dirty="0"/>
        </a:p>
      </dgm:t>
    </dgm:pt>
    <dgm:pt modelId="{B8B8AE97-0FF0-450F-8C99-38DD9B40FD0B}" type="parTrans" cxnId="{7913F9F0-836B-4EF5-B0E6-45697EADE6C5}">
      <dgm:prSet/>
      <dgm:spPr/>
      <dgm:t>
        <a:bodyPr/>
        <a:lstStyle/>
        <a:p>
          <a:endParaRPr lang="ru-RU"/>
        </a:p>
      </dgm:t>
    </dgm:pt>
    <dgm:pt modelId="{D9D0447F-860E-4E62-A72F-A2D57F50D76E}" type="sibTrans" cxnId="{7913F9F0-836B-4EF5-B0E6-45697EADE6C5}">
      <dgm:prSet/>
      <dgm:spPr/>
      <dgm:t>
        <a:bodyPr/>
        <a:lstStyle/>
        <a:p>
          <a:endParaRPr lang="ru-RU"/>
        </a:p>
      </dgm:t>
    </dgm:pt>
    <dgm:pt modelId="{93631206-8405-4398-9F05-D8BB7E1A6292}">
      <dgm:prSet custT="1"/>
      <dgm:spPr/>
      <dgm:t>
        <a:bodyPr/>
        <a:lstStyle/>
        <a:p>
          <a:r>
            <a:rPr lang="ru-RU" sz="700" b="1" dirty="0" smtClean="0"/>
            <a:t>Жесты испуга</a:t>
          </a:r>
          <a:endParaRPr lang="ru-RU" sz="700" b="1" dirty="0"/>
        </a:p>
      </dgm:t>
    </dgm:pt>
    <dgm:pt modelId="{7D76188E-C1DD-47E9-8EA9-1EAE2A605984}" type="parTrans" cxnId="{3DC8D3D8-53CE-4DB9-A45A-1440A4C803D5}">
      <dgm:prSet/>
      <dgm:spPr/>
      <dgm:t>
        <a:bodyPr/>
        <a:lstStyle/>
        <a:p>
          <a:endParaRPr lang="ru-RU"/>
        </a:p>
      </dgm:t>
    </dgm:pt>
    <dgm:pt modelId="{0717EFF9-2CC0-4AF3-A32C-C4E5591DB3F7}" type="sibTrans" cxnId="{3DC8D3D8-53CE-4DB9-A45A-1440A4C803D5}">
      <dgm:prSet/>
      <dgm:spPr/>
      <dgm:t>
        <a:bodyPr/>
        <a:lstStyle/>
        <a:p>
          <a:endParaRPr lang="ru-RU"/>
        </a:p>
      </dgm:t>
    </dgm:pt>
    <dgm:pt modelId="{BB6E7003-DA1B-423F-8188-5095E1A6795B}">
      <dgm:prSet custT="1"/>
      <dgm:spPr/>
      <dgm:t>
        <a:bodyPr/>
        <a:lstStyle/>
        <a:p>
          <a:r>
            <a:rPr lang="ru-RU" sz="700" b="1" dirty="0" smtClean="0"/>
            <a:t>Жесты удивления</a:t>
          </a:r>
          <a:endParaRPr lang="ru-RU" sz="700" b="1" dirty="0"/>
        </a:p>
      </dgm:t>
    </dgm:pt>
    <dgm:pt modelId="{C6E35943-8261-49A4-A336-56C5383D31C4}" type="parTrans" cxnId="{933E3FC3-268F-49A7-9A0C-EF34C4DC54A2}">
      <dgm:prSet/>
      <dgm:spPr/>
      <dgm:t>
        <a:bodyPr/>
        <a:lstStyle/>
        <a:p>
          <a:endParaRPr lang="ru-RU"/>
        </a:p>
      </dgm:t>
    </dgm:pt>
    <dgm:pt modelId="{93838D08-6C83-4E7C-A5ED-056000E06081}" type="sibTrans" cxnId="{933E3FC3-268F-49A7-9A0C-EF34C4DC54A2}">
      <dgm:prSet/>
      <dgm:spPr/>
      <dgm:t>
        <a:bodyPr/>
        <a:lstStyle/>
        <a:p>
          <a:endParaRPr lang="ru-RU"/>
        </a:p>
      </dgm:t>
    </dgm:pt>
    <dgm:pt modelId="{52301345-44F5-401D-9CA7-CB331E3B9A30}">
      <dgm:prSet custT="1"/>
      <dgm:spPr/>
      <dgm:t>
        <a:bodyPr/>
        <a:lstStyle/>
        <a:p>
          <a:r>
            <a:rPr lang="ru-RU" sz="700" b="1" dirty="0" smtClean="0"/>
            <a:t>Жесты растерянности</a:t>
          </a:r>
          <a:endParaRPr lang="ru-RU" sz="700" b="1" dirty="0"/>
        </a:p>
      </dgm:t>
    </dgm:pt>
    <dgm:pt modelId="{6CEB8E79-5E0A-44C2-ACA7-6D44EFA3E14E}" type="parTrans" cxnId="{3728A8B8-0F86-4516-AF14-63BC57EF5493}">
      <dgm:prSet/>
      <dgm:spPr/>
      <dgm:t>
        <a:bodyPr/>
        <a:lstStyle/>
        <a:p>
          <a:endParaRPr lang="ru-RU"/>
        </a:p>
      </dgm:t>
    </dgm:pt>
    <dgm:pt modelId="{866E6334-E46C-401C-8139-EB8B32B4E516}" type="sibTrans" cxnId="{3728A8B8-0F86-4516-AF14-63BC57EF5493}">
      <dgm:prSet/>
      <dgm:spPr/>
      <dgm:t>
        <a:bodyPr/>
        <a:lstStyle/>
        <a:p>
          <a:endParaRPr lang="ru-RU"/>
        </a:p>
      </dgm:t>
    </dgm:pt>
    <dgm:pt modelId="{3E8BD4E2-9A82-47B0-9E56-7A23EB6E47B7}">
      <dgm:prSet custT="1"/>
      <dgm:spPr/>
      <dgm:t>
        <a:bodyPr/>
        <a:lstStyle/>
        <a:p>
          <a:r>
            <a:rPr lang="ru-RU" sz="700" b="1" dirty="0" smtClean="0"/>
            <a:t>Жесты недоверия</a:t>
          </a:r>
          <a:endParaRPr lang="ru-RU" sz="700" b="1" dirty="0"/>
        </a:p>
      </dgm:t>
    </dgm:pt>
    <dgm:pt modelId="{72E8CCA9-980D-4EB1-91A5-BCE07AA1CEB7}" type="parTrans" cxnId="{3BAA57BC-506A-4C51-BA50-4EB612CA255B}">
      <dgm:prSet/>
      <dgm:spPr/>
      <dgm:t>
        <a:bodyPr/>
        <a:lstStyle/>
        <a:p>
          <a:endParaRPr lang="ru-RU"/>
        </a:p>
      </dgm:t>
    </dgm:pt>
    <dgm:pt modelId="{09EFF817-E319-4E97-BC1F-9B03E58B47E2}" type="sibTrans" cxnId="{3BAA57BC-506A-4C51-BA50-4EB612CA255B}">
      <dgm:prSet/>
      <dgm:spPr/>
      <dgm:t>
        <a:bodyPr/>
        <a:lstStyle/>
        <a:p>
          <a:endParaRPr lang="ru-RU"/>
        </a:p>
      </dgm:t>
    </dgm:pt>
    <dgm:pt modelId="{F68862B2-9F91-4793-9000-23DD6CF7CB22}">
      <dgm:prSet custT="1"/>
      <dgm:spPr/>
      <dgm:t>
        <a:bodyPr/>
        <a:lstStyle/>
        <a:p>
          <a:r>
            <a:rPr lang="ru-RU" sz="700" b="1" dirty="0" smtClean="0"/>
            <a:t>Жесты сожаления</a:t>
          </a:r>
          <a:endParaRPr lang="ru-RU" sz="700" b="1" dirty="0"/>
        </a:p>
      </dgm:t>
    </dgm:pt>
    <dgm:pt modelId="{792AB2FD-E00E-43A9-A036-4D7D6B2445AD}" type="parTrans" cxnId="{BD18F2BE-8167-42A2-8D13-8A313561AD66}">
      <dgm:prSet/>
      <dgm:spPr/>
      <dgm:t>
        <a:bodyPr/>
        <a:lstStyle/>
        <a:p>
          <a:endParaRPr lang="ru-RU"/>
        </a:p>
      </dgm:t>
    </dgm:pt>
    <dgm:pt modelId="{DB177D62-F65C-4E8F-8537-00DDBF137BCD}" type="sibTrans" cxnId="{BD18F2BE-8167-42A2-8D13-8A313561AD66}">
      <dgm:prSet/>
      <dgm:spPr/>
      <dgm:t>
        <a:bodyPr/>
        <a:lstStyle/>
        <a:p>
          <a:endParaRPr lang="ru-RU"/>
        </a:p>
      </dgm:t>
    </dgm:pt>
    <dgm:pt modelId="{2D57B1EF-2CB7-4B60-92E4-42A276BB9B68}">
      <dgm:prSet/>
      <dgm:spPr/>
      <dgm:t>
        <a:bodyPr/>
        <a:lstStyle/>
        <a:p>
          <a:r>
            <a:rPr lang="ru-RU" b="1" dirty="0" smtClean="0"/>
            <a:t>15 месяцев</a:t>
          </a:r>
          <a:endParaRPr lang="ru-RU" b="1" dirty="0"/>
        </a:p>
      </dgm:t>
    </dgm:pt>
    <dgm:pt modelId="{3D9F5C80-B657-4B05-AD90-1F7B3B5FC77D}" type="parTrans" cxnId="{766155AD-8432-4AAC-A462-303E73457CB3}">
      <dgm:prSet/>
      <dgm:spPr/>
      <dgm:t>
        <a:bodyPr/>
        <a:lstStyle/>
        <a:p>
          <a:endParaRPr lang="ru-RU"/>
        </a:p>
      </dgm:t>
    </dgm:pt>
    <dgm:pt modelId="{45FEDB62-7D7A-4245-A643-337451EA23CC}" type="sibTrans" cxnId="{766155AD-8432-4AAC-A462-303E73457CB3}">
      <dgm:prSet/>
      <dgm:spPr/>
      <dgm:t>
        <a:bodyPr/>
        <a:lstStyle/>
        <a:p>
          <a:endParaRPr lang="ru-RU"/>
        </a:p>
      </dgm:t>
    </dgm:pt>
    <dgm:pt modelId="{B449A887-F93F-448C-9F42-5A46DCDDE60D}">
      <dgm:prSet custT="1"/>
      <dgm:spPr/>
      <dgm:t>
        <a:bodyPr/>
        <a:lstStyle/>
        <a:p>
          <a:r>
            <a:rPr lang="ru-RU" sz="700" b="1" dirty="0" smtClean="0"/>
            <a:t>Жесты неуверенности</a:t>
          </a:r>
          <a:endParaRPr lang="ru-RU" sz="700" b="1" dirty="0"/>
        </a:p>
      </dgm:t>
    </dgm:pt>
    <dgm:pt modelId="{24DA07A9-8237-461B-A0BC-EBD2544141EB}" type="parTrans" cxnId="{41119591-7ECB-4E56-B4DF-EC989AFF961E}">
      <dgm:prSet/>
      <dgm:spPr/>
      <dgm:t>
        <a:bodyPr/>
        <a:lstStyle/>
        <a:p>
          <a:endParaRPr lang="ru-RU"/>
        </a:p>
      </dgm:t>
    </dgm:pt>
    <dgm:pt modelId="{5A2B3AE7-DD1F-402F-B0A2-428756D92DBC}" type="sibTrans" cxnId="{41119591-7ECB-4E56-B4DF-EC989AFF961E}">
      <dgm:prSet/>
      <dgm:spPr/>
      <dgm:t>
        <a:bodyPr/>
        <a:lstStyle/>
        <a:p>
          <a:endParaRPr lang="ru-RU"/>
        </a:p>
      </dgm:t>
    </dgm:pt>
    <dgm:pt modelId="{8CB6FC0C-E977-4F80-8DD4-C4014C181E33}">
      <dgm:prSet custT="1"/>
      <dgm:spPr/>
      <dgm:t>
        <a:bodyPr/>
        <a:lstStyle/>
        <a:p>
          <a:r>
            <a:rPr lang="ru-RU" sz="700" b="1" dirty="0" smtClean="0"/>
            <a:t>Жесты из группы раздумья</a:t>
          </a:r>
          <a:endParaRPr lang="ru-RU" sz="700" b="1" dirty="0"/>
        </a:p>
      </dgm:t>
    </dgm:pt>
    <dgm:pt modelId="{4A400F88-44EE-4730-AD81-8B6F1DDA7DF7}" type="parTrans" cxnId="{903758B7-C027-4471-AB62-2B8D68EBC85E}">
      <dgm:prSet/>
      <dgm:spPr/>
      <dgm:t>
        <a:bodyPr/>
        <a:lstStyle/>
        <a:p>
          <a:endParaRPr lang="ru-RU"/>
        </a:p>
      </dgm:t>
    </dgm:pt>
    <dgm:pt modelId="{414676DF-9F5D-4B8A-A1CD-E863803B16AF}" type="sibTrans" cxnId="{903758B7-C027-4471-AB62-2B8D68EBC85E}">
      <dgm:prSet/>
      <dgm:spPr/>
      <dgm:t>
        <a:bodyPr/>
        <a:lstStyle/>
        <a:p>
          <a:endParaRPr lang="ru-RU"/>
        </a:p>
      </dgm:t>
    </dgm:pt>
    <dgm:pt modelId="{317B2B4F-79F0-4FEB-9DD8-B3C5AAE29838}">
      <dgm:prSet custT="1"/>
      <dgm:spPr/>
      <dgm:t>
        <a:bodyPr/>
        <a:lstStyle/>
        <a:p>
          <a:r>
            <a:rPr lang="ru-RU" sz="700" b="1" dirty="0" smtClean="0"/>
            <a:t>Расширяются жесты приветствия</a:t>
          </a:r>
          <a:endParaRPr lang="ru-RU" sz="700" b="1" dirty="0"/>
        </a:p>
      </dgm:t>
    </dgm:pt>
    <dgm:pt modelId="{0ACDFD21-D699-4D38-929F-8D536262A261}" type="parTrans" cxnId="{1D12850C-FF13-4845-83C8-E8E34171ED42}">
      <dgm:prSet/>
      <dgm:spPr/>
      <dgm:t>
        <a:bodyPr/>
        <a:lstStyle/>
        <a:p>
          <a:endParaRPr lang="ru-RU"/>
        </a:p>
      </dgm:t>
    </dgm:pt>
    <dgm:pt modelId="{A7B3E501-0DCC-4E40-9155-5B72229F5AD3}" type="sibTrans" cxnId="{1D12850C-FF13-4845-83C8-E8E34171ED42}">
      <dgm:prSet/>
      <dgm:spPr/>
      <dgm:t>
        <a:bodyPr/>
        <a:lstStyle/>
        <a:p>
          <a:endParaRPr lang="ru-RU"/>
        </a:p>
      </dgm:t>
    </dgm:pt>
    <dgm:pt modelId="{700200DA-74B9-426C-A4E3-DFE47F58B833}">
      <dgm:prSet custT="1"/>
      <dgm:spPr/>
      <dgm:t>
        <a:bodyPr/>
        <a:lstStyle/>
        <a:p>
          <a:r>
            <a:rPr lang="ru-RU" sz="700" b="1" dirty="0" smtClean="0"/>
            <a:t>Вопросительный кивок головы</a:t>
          </a:r>
          <a:endParaRPr lang="ru-RU" sz="700" b="1" dirty="0"/>
        </a:p>
      </dgm:t>
    </dgm:pt>
    <dgm:pt modelId="{8E651512-9037-4AAD-B2DB-8F3A2872FD3B}" type="parTrans" cxnId="{58E71593-6212-473B-948A-6FB427C16FFA}">
      <dgm:prSet/>
      <dgm:spPr/>
      <dgm:t>
        <a:bodyPr/>
        <a:lstStyle/>
        <a:p>
          <a:endParaRPr lang="ru-RU"/>
        </a:p>
      </dgm:t>
    </dgm:pt>
    <dgm:pt modelId="{7365308F-DA7B-452B-ACCA-717A5BFEA023}" type="sibTrans" cxnId="{58E71593-6212-473B-948A-6FB427C16FFA}">
      <dgm:prSet/>
      <dgm:spPr/>
      <dgm:t>
        <a:bodyPr/>
        <a:lstStyle/>
        <a:p>
          <a:endParaRPr lang="ru-RU"/>
        </a:p>
      </dgm:t>
    </dgm:pt>
    <dgm:pt modelId="{CE9749BA-3E75-465B-BC8B-ED6FD5C95926}">
      <dgm:prSet custT="1"/>
      <dgm:spPr/>
      <dgm:t>
        <a:bodyPr/>
        <a:lstStyle/>
        <a:p>
          <a:r>
            <a:rPr lang="ru-RU" sz="700" b="1" dirty="0" smtClean="0"/>
            <a:t>Новые жесты благодарности, одобрения, неодобрения</a:t>
          </a:r>
          <a:endParaRPr lang="ru-RU" sz="700" b="1" dirty="0"/>
        </a:p>
      </dgm:t>
    </dgm:pt>
    <dgm:pt modelId="{1502D6E6-58FF-41BD-BDF6-C34B8C8030C2}" type="parTrans" cxnId="{7F744555-AC58-4F55-9E85-21E98A1AB182}">
      <dgm:prSet/>
      <dgm:spPr/>
      <dgm:t>
        <a:bodyPr/>
        <a:lstStyle/>
        <a:p>
          <a:endParaRPr lang="ru-RU"/>
        </a:p>
      </dgm:t>
    </dgm:pt>
    <dgm:pt modelId="{F04E1CF4-F543-4DA2-B03D-6A47D3C93FF2}" type="sibTrans" cxnId="{7F744555-AC58-4F55-9E85-21E98A1AB182}">
      <dgm:prSet/>
      <dgm:spPr/>
      <dgm:t>
        <a:bodyPr/>
        <a:lstStyle/>
        <a:p>
          <a:endParaRPr lang="ru-RU"/>
        </a:p>
      </dgm:t>
    </dgm:pt>
    <dgm:pt modelId="{3F0ABF19-4235-49CC-BEF3-0AD47679CBA8}">
      <dgm:prSet/>
      <dgm:spPr/>
      <dgm:t>
        <a:bodyPr/>
        <a:lstStyle/>
        <a:p>
          <a:r>
            <a:rPr lang="ru-RU" b="1" dirty="0" smtClean="0"/>
            <a:t>16 месяцев</a:t>
          </a:r>
          <a:endParaRPr lang="ru-RU" b="1" dirty="0"/>
        </a:p>
      </dgm:t>
    </dgm:pt>
    <dgm:pt modelId="{365EF1BC-A700-43FA-B24A-470A09C1AD8F}" type="parTrans" cxnId="{F772373B-407A-4218-9FCB-D8544FC474F0}">
      <dgm:prSet/>
      <dgm:spPr/>
      <dgm:t>
        <a:bodyPr/>
        <a:lstStyle/>
        <a:p>
          <a:endParaRPr lang="ru-RU"/>
        </a:p>
      </dgm:t>
    </dgm:pt>
    <dgm:pt modelId="{1D92EB59-22A7-4496-85EF-5C5956FF4434}" type="sibTrans" cxnId="{F772373B-407A-4218-9FCB-D8544FC474F0}">
      <dgm:prSet/>
      <dgm:spPr/>
      <dgm:t>
        <a:bodyPr/>
        <a:lstStyle/>
        <a:p>
          <a:endParaRPr lang="ru-RU"/>
        </a:p>
      </dgm:t>
    </dgm:pt>
    <dgm:pt modelId="{E9B47B4A-ADF1-4095-B255-E07D34E2564D}">
      <dgm:prSet custT="1"/>
      <dgm:spPr/>
      <dgm:t>
        <a:bodyPr/>
        <a:lstStyle/>
        <a:p>
          <a:r>
            <a:rPr lang="ru-RU" sz="700" b="1" dirty="0" smtClean="0"/>
            <a:t>Жесты угрозы</a:t>
          </a:r>
          <a:endParaRPr lang="ru-RU" sz="700" b="1" dirty="0"/>
        </a:p>
      </dgm:t>
    </dgm:pt>
    <dgm:pt modelId="{3F560F75-86D6-40ED-BAA5-A6D096A4EF22}" type="parTrans" cxnId="{53FD7109-05F4-4B91-9DBE-4B98283A0E71}">
      <dgm:prSet/>
      <dgm:spPr/>
      <dgm:t>
        <a:bodyPr/>
        <a:lstStyle/>
        <a:p>
          <a:endParaRPr lang="ru-RU"/>
        </a:p>
      </dgm:t>
    </dgm:pt>
    <dgm:pt modelId="{B020AA0D-DFC0-44CD-A8A9-D9FED4AF66AA}" type="sibTrans" cxnId="{53FD7109-05F4-4B91-9DBE-4B98283A0E71}">
      <dgm:prSet/>
      <dgm:spPr/>
      <dgm:t>
        <a:bodyPr/>
        <a:lstStyle/>
        <a:p>
          <a:endParaRPr lang="ru-RU"/>
        </a:p>
      </dgm:t>
    </dgm:pt>
    <dgm:pt modelId="{5B6368B3-BDA1-4AC1-A817-5C8CA95DDDAB}">
      <dgm:prSet custT="1"/>
      <dgm:spPr/>
      <dgm:t>
        <a:bodyPr/>
        <a:lstStyle/>
        <a:p>
          <a:r>
            <a:rPr lang="ru-RU" sz="700" b="1" dirty="0" smtClean="0"/>
            <a:t>Жесты-дразнилки</a:t>
          </a:r>
          <a:endParaRPr lang="ru-RU" sz="700" b="1" dirty="0"/>
        </a:p>
      </dgm:t>
    </dgm:pt>
    <dgm:pt modelId="{C14437C9-7444-4677-9DC5-B183A573595C}" type="parTrans" cxnId="{40C6A6C0-C4E9-418D-8DD8-65167CE59AAC}">
      <dgm:prSet/>
      <dgm:spPr/>
      <dgm:t>
        <a:bodyPr/>
        <a:lstStyle/>
        <a:p>
          <a:endParaRPr lang="ru-RU"/>
        </a:p>
      </dgm:t>
    </dgm:pt>
    <dgm:pt modelId="{5AF0C1C3-3CB7-456B-A888-9741FACE9A64}" type="sibTrans" cxnId="{40C6A6C0-C4E9-418D-8DD8-65167CE59AAC}">
      <dgm:prSet/>
      <dgm:spPr/>
      <dgm:t>
        <a:bodyPr/>
        <a:lstStyle/>
        <a:p>
          <a:endParaRPr lang="ru-RU"/>
        </a:p>
      </dgm:t>
    </dgm:pt>
    <dgm:pt modelId="{7C5EC48F-7796-4114-97D3-819CF8A503D6}">
      <dgm:prSet custT="1"/>
      <dgm:spPr/>
      <dgm:t>
        <a:bodyPr/>
        <a:lstStyle/>
        <a:p>
          <a:r>
            <a:rPr lang="ru-RU" sz="700" b="1" dirty="0" smtClean="0"/>
            <a:t>Жесты внимания</a:t>
          </a:r>
          <a:endParaRPr lang="ru-RU" sz="700" b="1" dirty="0"/>
        </a:p>
      </dgm:t>
    </dgm:pt>
    <dgm:pt modelId="{D5802F7F-8726-4C9B-9ED2-3B25B0D94884}" type="parTrans" cxnId="{46D240A4-F68E-4651-A639-190046A39E7A}">
      <dgm:prSet/>
      <dgm:spPr/>
      <dgm:t>
        <a:bodyPr/>
        <a:lstStyle/>
        <a:p>
          <a:endParaRPr lang="ru-RU"/>
        </a:p>
      </dgm:t>
    </dgm:pt>
    <dgm:pt modelId="{837F2DC8-1680-40BB-AE59-B133D9C6B5E1}" type="sibTrans" cxnId="{46D240A4-F68E-4651-A639-190046A39E7A}">
      <dgm:prSet/>
      <dgm:spPr/>
      <dgm:t>
        <a:bodyPr/>
        <a:lstStyle/>
        <a:p>
          <a:endParaRPr lang="ru-RU"/>
        </a:p>
      </dgm:t>
    </dgm:pt>
    <dgm:pt modelId="{31F8E7F9-542F-4957-9DE2-8545617CCAE2}" type="pres">
      <dgm:prSet presAssocID="{64EDE25A-351B-47C2-9F6D-B4B1492EA0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A51D5E-7386-4DF0-85EB-390FA3768CB5}" type="pres">
      <dgm:prSet presAssocID="{65DBE6FD-DA24-4A78-A815-86565F49742C}" presName="root" presStyleCnt="0"/>
      <dgm:spPr/>
    </dgm:pt>
    <dgm:pt modelId="{965AC86A-AC12-427D-86C6-455B065F8F87}" type="pres">
      <dgm:prSet presAssocID="{65DBE6FD-DA24-4A78-A815-86565F49742C}" presName="rootComposite" presStyleCnt="0"/>
      <dgm:spPr/>
    </dgm:pt>
    <dgm:pt modelId="{F9B15858-1B54-469F-A20B-BD5F985CF0CF}" type="pres">
      <dgm:prSet presAssocID="{65DBE6FD-DA24-4A78-A815-86565F49742C}" presName="rootText" presStyleLbl="node1" presStyleIdx="0" presStyleCnt="7" custLinFactNeighborX="6811" custLinFactNeighborY="3843"/>
      <dgm:spPr/>
      <dgm:t>
        <a:bodyPr/>
        <a:lstStyle/>
        <a:p>
          <a:endParaRPr lang="ru-RU"/>
        </a:p>
      </dgm:t>
    </dgm:pt>
    <dgm:pt modelId="{4332A989-697B-42F5-9F86-C9AD33C9600D}" type="pres">
      <dgm:prSet presAssocID="{65DBE6FD-DA24-4A78-A815-86565F49742C}" presName="rootConnector" presStyleLbl="node1" presStyleIdx="0" presStyleCnt="7"/>
      <dgm:spPr/>
      <dgm:t>
        <a:bodyPr/>
        <a:lstStyle/>
        <a:p>
          <a:endParaRPr lang="ru-RU"/>
        </a:p>
      </dgm:t>
    </dgm:pt>
    <dgm:pt modelId="{724821BC-E59A-47FF-87C7-8EB5CBC50345}" type="pres">
      <dgm:prSet presAssocID="{65DBE6FD-DA24-4A78-A815-86565F49742C}" presName="childShape" presStyleCnt="0"/>
      <dgm:spPr/>
    </dgm:pt>
    <dgm:pt modelId="{2CDBB88C-7E1A-4CDD-B35B-4211F66FFFC9}" type="pres">
      <dgm:prSet presAssocID="{B1788A1B-BD8F-40C3-BC87-2A930BD0C993}" presName="Name13" presStyleLbl="parChTrans1D2" presStyleIdx="0" presStyleCnt="19"/>
      <dgm:spPr/>
      <dgm:t>
        <a:bodyPr/>
        <a:lstStyle/>
        <a:p>
          <a:endParaRPr lang="ru-RU"/>
        </a:p>
      </dgm:t>
    </dgm:pt>
    <dgm:pt modelId="{697B2905-E853-49AB-8A5A-49E33868AFA7}" type="pres">
      <dgm:prSet presAssocID="{5235BC0F-F4ED-4788-A1D4-3F63F3FC75C6}" presName="childText" presStyleLbl="bgAcc1" presStyleIdx="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00787-786A-4EAD-961E-BD6C840A3D0E}" type="pres">
      <dgm:prSet presAssocID="{4C319151-2F74-40F5-AB63-B92B6E725D0D}" presName="root" presStyleCnt="0"/>
      <dgm:spPr/>
    </dgm:pt>
    <dgm:pt modelId="{F8383FC7-499A-4C2F-BAD8-20D25D00AA48}" type="pres">
      <dgm:prSet presAssocID="{4C319151-2F74-40F5-AB63-B92B6E725D0D}" presName="rootComposite" presStyleCnt="0"/>
      <dgm:spPr/>
    </dgm:pt>
    <dgm:pt modelId="{A16033FD-D98E-4165-BD58-2CF42C73583C}" type="pres">
      <dgm:prSet presAssocID="{4C319151-2F74-40F5-AB63-B92B6E725D0D}" presName="rootText" presStyleLbl="node1" presStyleIdx="1" presStyleCnt="7"/>
      <dgm:spPr/>
      <dgm:t>
        <a:bodyPr/>
        <a:lstStyle/>
        <a:p>
          <a:endParaRPr lang="ru-RU"/>
        </a:p>
      </dgm:t>
    </dgm:pt>
    <dgm:pt modelId="{C3E67264-CF85-4A17-ACA6-0E308F3A3F97}" type="pres">
      <dgm:prSet presAssocID="{4C319151-2F74-40F5-AB63-B92B6E725D0D}" presName="rootConnector" presStyleLbl="node1" presStyleIdx="1" presStyleCnt="7"/>
      <dgm:spPr/>
      <dgm:t>
        <a:bodyPr/>
        <a:lstStyle/>
        <a:p>
          <a:endParaRPr lang="ru-RU"/>
        </a:p>
      </dgm:t>
    </dgm:pt>
    <dgm:pt modelId="{57EE833B-5484-404C-A9DF-04739FAA74F8}" type="pres">
      <dgm:prSet presAssocID="{4C319151-2F74-40F5-AB63-B92B6E725D0D}" presName="childShape" presStyleCnt="0"/>
      <dgm:spPr/>
    </dgm:pt>
    <dgm:pt modelId="{DE7A6D3D-12FA-4E4D-9341-9DBBD7F91DA7}" type="pres">
      <dgm:prSet presAssocID="{221F83B0-FDFD-44E7-9982-4E94F78BA707}" presName="Name13" presStyleLbl="parChTrans1D2" presStyleIdx="1" presStyleCnt="19"/>
      <dgm:spPr/>
      <dgm:t>
        <a:bodyPr/>
        <a:lstStyle/>
        <a:p>
          <a:endParaRPr lang="ru-RU"/>
        </a:p>
      </dgm:t>
    </dgm:pt>
    <dgm:pt modelId="{35AAB6F3-8893-4D39-A8EB-1EC1CDD35FA4}" type="pres">
      <dgm:prSet presAssocID="{A703D7AE-3FD8-4F94-8A0C-1AAE0CA55BB3}" presName="childText" presStyleLbl="bgAcc1" presStyleIdx="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0EB89-B009-4EDA-B4F9-28D33E39610D}" type="pres">
      <dgm:prSet presAssocID="{6011B21E-D354-45BB-B254-6F3A04670D46}" presName="Name13" presStyleLbl="parChTrans1D2" presStyleIdx="2" presStyleCnt="19"/>
      <dgm:spPr/>
      <dgm:t>
        <a:bodyPr/>
        <a:lstStyle/>
        <a:p>
          <a:endParaRPr lang="ru-RU"/>
        </a:p>
      </dgm:t>
    </dgm:pt>
    <dgm:pt modelId="{68FC22CB-8D10-43B9-92CB-C5E7267C08D6}" type="pres">
      <dgm:prSet presAssocID="{93E8EB1E-E984-4925-8790-D7FD59C560B8}" presName="childText" presStyleLbl="bgAcc1" presStyleIdx="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3543A-5837-4660-9647-4F521D412ACF}" type="pres">
      <dgm:prSet presAssocID="{810F5EF8-4C77-4503-A05E-356C1FDD1ECC}" presName="root" presStyleCnt="0"/>
      <dgm:spPr/>
    </dgm:pt>
    <dgm:pt modelId="{39C7877B-4277-4531-9D91-D930309BD729}" type="pres">
      <dgm:prSet presAssocID="{810F5EF8-4C77-4503-A05E-356C1FDD1ECC}" presName="rootComposite" presStyleCnt="0"/>
      <dgm:spPr/>
    </dgm:pt>
    <dgm:pt modelId="{794AF06F-85E3-4947-96C4-95BD4A174BBF}" type="pres">
      <dgm:prSet presAssocID="{810F5EF8-4C77-4503-A05E-356C1FDD1ECC}" presName="rootText" presStyleLbl="node1" presStyleIdx="2" presStyleCnt="7"/>
      <dgm:spPr/>
      <dgm:t>
        <a:bodyPr/>
        <a:lstStyle/>
        <a:p>
          <a:endParaRPr lang="ru-RU"/>
        </a:p>
      </dgm:t>
    </dgm:pt>
    <dgm:pt modelId="{64B15118-75CA-43C8-A333-480EA4A1F616}" type="pres">
      <dgm:prSet presAssocID="{810F5EF8-4C77-4503-A05E-356C1FDD1ECC}" presName="rootConnector" presStyleLbl="node1" presStyleIdx="2" presStyleCnt="7"/>
      <dgm:spPr/>
      <dgm:t>
        <a:bodyPr/>
        <a:lstStyle/>
        <a:p>
          <a:endParaRPr lang="ru-RU"/>
        </a:p>
      </dgm:t>
    </dgm:pt>
    <dgm:pt modelId="{DD155984-8D7B-4CC7-BED8-50BA70A85192}" type="pres">
      <dgm:prSet presAssocID="{810F5EF8-4C77-4503-A05E-356C1FDD1ECC}" presName="childShape" presStyleCnt="0"/>
      <dgm:spPr/>
    </dgm:pt>
    <dgm:pt modelId="{CC7B1E3F-7FAB-458A-881D-2D17C1BB83AB}" type="pres">
      <dgm:prSet presAssocID="{87C4A75A-10CC-49D2-ADB3-A4B7FA3442F3}" presName="Name13" presStyleLbl="parChTrans1D2" presStyleIdx="3" presStyleCnt="19"/>
      <dgm:spPr/>
      <dgm:t>
        <a:bodyPr/>
        <a:lstStyle/>
        <a:p>
          <a:endParaRPr lang="ru-RU"/>
        </a:p>
      </dgm:t>
    </dgm:pt>
    <dgm:pt modelId="{D558B35F-3AEA-481D-8149-A16CA1B18B2C}" type="pres">
      <dgm:prSet presAssocID="{5F92663A-060D-48F0-B3FE-FE16F45EC386}" presName="childText" presStyleLbl="bgAcc1" presStyleIdx="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5A9D-24D0-4F55-8D9B-60DF20926ED9}" type="pres">
      <dgm:prSet presAssocID="{E646A9CE-FE3C-4FEB-8659-81F070B30A71}" presName="root" presStyleCnt="0"/>
      <dgm:spPr/>
    </dgm:pt>
    <dgm:pt modelId="{F4962B7E-9B40-465A-8714-235384730ECA}" type="pres">
      <dgm:prSet presAssocID="{E646A9CE-FE3C-4FEB-8659-81F070B30A71}" presName="rootComposite" presStyleCnt="0"/>
      <dgm:spPr/>
    </dgm:pt>
    <dgm:pt modelId="{FE8734B9-818D-4D5F-B373-33217F8909B0}" type="pres">
      <dgm:prSet presAssocID="{E646A9CE-FE3C-4FEB-8659-81F070B30A71}" presName="rootText" presStyleLbl="node1" presStyleIdx="3" presStyleCnt="7"/>
      <dgm:spPr/>
      <dgm:t>
        <a:bodyPr/>
        <a:lstStyle/>
        <a:p>
          <a:endParaRPr lang="ru-RU"/>
        </a:p>
      </dgm:t>
    </dgm:pt>
    <dgm:pt modelId="{D4C5FCA1-9622-45C9-B4AF-551C0477D64B}" type="pres">
      <dgm:prSet presAssocID="{E646A9CE-FE3C-4FEB-8659-81F070B30A71}" presName="rootConnector" presStyleLbl="node1" presStyleIdx="3" presStyleCnt="7"/>
      <dgm:spPr/>
      <dgm:t>
        <a:bodyPr/>
        <a:lstStyle/>
        <a:p>
          <a:endParaRPr lang="ru-RU"/>
        </a:p>
      </dgm:t>
    </dgm:pt>
    <dgm:pt modelId="{047CDB2B-6F47-4957-855C-078E46F38054}" type="pres">
      <dgm:prSet presAssocID="{E646A9CE-FE3C-4FEB-8659-81F070B30A71}" presName="childShape" presStyleCnt="0"/>
      <dgm:spPr/>
    </dgm:pt>
    <dgm:pt modelId="{F4F29F3A-1E24-451E-AD8A-B7B14AA3417C}" type="pres">
      <dgm:prSet presAssocID="{D079DC4D-CF89-4216-9C23-2AE80C30BCEA}" presName="Name13" presStyleLbl="parChTrans1D2" presStyleIdx="4" presStyleCnt="19"/>
      <dgm:spPr/>
      <dgm:t>
        <a:bodyPr/>
        <a:lstStyle/>
        <a:p>
          <a:endParaRPr lang="ru-RU"/>
        </a:p>
      </dgm:t>
    </dgm:pt>
    <dgm:pt modelId="{BC6DCA2C-5309-4543-9228-830212E769B3}" type="pres">
      <dgm:prSet presAssocID="{1174D896-9922-4629-8516-E997D2E49BEA}" presName="childText" presStyleLbl="bgAcc1" presStyleIdx="4" presStyleCnt="19" custScaleX="109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01046-E784-4140-8915-696A8A163839}" type="pres">
      <dgm:prSet presAssocID="{B8B8AE97-0FF0-450F-8C99-38DD9B40FD0B}" presName="Name13" presStyleLbl="parChTrans1D2" presStyleIdx="5" presStyleCnt="19"/>
      <dgm:spPr/>
      <dgm:t>
        <a:bodyPr/>
        <a:lstStyle/>
        <a:p>
          <a:endParaRPr lang="ru-RU"/>
        </a:p>
      </dgm:t>
    </dgm:pt>
    <dgm:pt modelId="{22F07499-FBAB-4BD7-A6B2-83830A1990CE}" type="pres">
      <dgm:prSet presAssocID="{4CE9338B-466E-45E1-A67A-6E5AC41C5E09}" presName="childText" presStyleLbl="bgAcc1" presStyleIdx="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A096C-8739-4CA8-A51C-DA4FE726D720}" type="pres">
      <dgm:prSet presAssocID="{7D76188E-C1DD-47E9-8EA9-1EAE2A605984}" presName="Name13" presStyleLbl="parChTrans1D2" presStyleIdx="6" presStyleCnt="19"/>
      <dgm:spPr/>
      <dgm:t>
        <a:bodyPr/>
        <a:lstStyle/>
        <a:p>
          <a:endParaRPr lang="ru-RU"/>
        </a:p>
      </dgm:t>
    </dgm:pt>
    <dgm:pt modelId="{84E87A1E-7FCA-43E4-B3B8-A1915CD8EEF3}" type="pres">
      <dgm:prSet presAssocID="{93631206-8405-4398-9F05-D8BB7E1A6292}" presName="childText" presStyleLbl="bgAcc1" presStyleIdx="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CF001-E86F-4928-8358-F931287B616B}" type="pres">
      <dgm:prSet presAssocID="{C6E35943-8261-49A4-A336-56C5383D31C4}" presName="Name13" presStyleLbl="parChTrans1D2" presStyleIdx="7" presStyleCnt="19"/>
      <dgm:spPr/>
      <dgm:t>
        <a:bodyPr/>
        <a:lstStyle/>
        <a:p>
          <a:endParaRPr lang="ru-RU"/>
        </a:p>
      </dgm:t>
    </dgm:pt>
    <dgm:pt modelId="{ADBFEE00-06F4-4458-BE49-B2F58BA59C3D}" type="pres">
      <dgm:prSet presAssocID="{BB6E7003-DA1B-423F-8188-5095E1A6795B}" presName="childText" presStyleLbl="bgAcc1" presStyleIdx="7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ABA54-CFE9-47D4-95F2-01A2D7CADAFE}" type="pres">
      <dgm:prSet presAssocID="{6CEB8E79-5E0A-44C2-ACA7-6D44EFA3E14E}" presName="Name13" presStyleLbl="parChTrans1D2" presStyleIdx="8" presStyleCnt="19"/>
      <dgm:spPr/>
      <dgm:t>
        <a:bodyPr/>
        <a:lstStyle/>
        <a:p>
          <a:endParaRPr lang="ru-RU"/>
        </a:p>
      </dgm:t>
    </dgm:pt>
    <dgm:pt modelId="{53986AB6-D2E5-48C4-8D0B-7D509922A4A5}" type="pres">
      <dgm:prSet presAssocID="{52301345-44F5-401D-9CA7-CB331E3B9A30}" presName="childText" presStyleLbl="bgAcc1" presStyleIdx="8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7A9BC-9686-4528-A267-D9D29D9DD90E}" type="pres">
      <dgm:prSet presAssocID="{72E8CCA9-980D-4EB1-91A5-BCE07AA1CEB7}" presName="Name13" presStyleLbl="parChTrans1D2" presStyleIdx="9" presStyleCnt="19"/>
      <dgm:spPr/>
      <dgm:t>
        <a:bodyPr/>
        <a:lstStyle/>
        <a:p>
          <a:endParaRPr lang="ru-RU"/>
        </a:p>
      </dgm:t>
    </dgm:pt>
    <dgm:pt modelId="{439DEA7B-0C16-4BC8-A6EC-05BE95CF6964}" type="pres">
      <dgm:prSet presAssocID="{3E8BD4E2-9A82-47B0-9E56-7A23EB6E47B7}" presName="childText" presStyleLbl="bgAcc1" presStyleIdx="9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A3E2A-C505-4DF2-85BC-94813AE3B5FC}" type="pres">
      <dgm:prSet presAssocID="{792AB2FD-E00E-43A9-A036-4D7D6B2445AD}" presName="Name13" presStyleLbl="parChTrans1D2" presStyleIdx="10" presStyleCnt="19"/>
      <dgm:spPr/>
      <dgm:t>
        <a:bodyPr/>
        <a:lstStyle/>
        <a:p>
          <a:endParaRPr lang="ru-RU"/>
        </a:p>
      </dgm:t>
    </dgm:pt>
    <dgm:pt modelId="{114CCC41-6CFC-416A-A655-B6890995309E}" type="pres">
      <dgm:prSet presAssocID="{F68862B2-9F91-4793-9000-23DD6CF7CB22}" presName="childText" presStyleLbl="bgAcc1" presStyleIdx="1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945DC-5879-404F-80C8-F15DED448263}" type="pres">
      <dgm:prSet presAssocID="{F056F9E8-FE5C-438E-B0D6-346B126346B4}" presName="root" presStyleCnt="0"/>
      <dgm:spPr/>
    </dgm:pt>
    <dgm:pt modelId="{2AAB7D19-0426-402D-84D1-0FD73668D3EC}" type="pres">
      <dgm:prSet presAssocID="{F056F9E8-FE5C-438E-B0D6-346B126346B4}" presName="rootComposite" presStyleCnt="0"/>
      <dgm:spPr/>
    </dgm:pt>
    <dgm:pt modelId="{B7E3079E-8FEE-422D-B830-C0AE734A4BB9}" type="pres">
      <dgm:prSet presAssocID="{F056F9E8-FE5C-438E-B0D6-346B126346B4}" presName="rootText" presStyleLbl="node1" presStyleIdx="4" presStyleCnt="7"/>
      <dgm:spPr/>
      <dgm:t>
        <a:bodyPr/>
        <a:lstStyle/>
        <a:p>
          <a:endParaRPr lang="ru-RU"/>
        </a:p>
      </dgm:t>
    </dgm:pt>
    <dgm:pt modelId="{AFC670A9-E823-48F5-9733-C49A4749FE89}" type="pres">
      <dgm:prSet presAssocID="{F056F9E8-FE5C-438E-B0D6-346B126346B4}" presName="rootConnector" presStyleLbl="node1" presStyleIdx="4" presStyleCnt="7"/>
      <dgm:spPr/>
      <dgm:t>
        <a:bodyPr/>
        <a:lstStyle/>
        <a:p>
          <a:endParaRPr lang="ru-RU"/>
        </a:p>
      </dgm:t>
    </dgm:pt>
    <dgm:pt modelId="{78589AFC-B5C3-4179-B98B-7B189A6CAA0F}" type="pres">
      <dgm:prSet presAssocID="{F056F9E8-FE5C-438E-B0D6-346B126346B4}" presName="childShape" presStyleCnt="0"/>
      <dgm:spPr/>
    </dgm:pt>
    <dgm:pt modelId="{967EFF53-BA48-4E3F-BB3E-762667391E7B}" type="pres">
      <dgm:prSet presAssocID="{24DA07A9-8237-461B-A0BC-EBD2544141EB}" presName="Name13" presStyleLbl="parChTrans1D2" presStyleIdx="11" presStyleCnt="19"/>
      <dgm:spPr/>
      <dgm:t>
        <a:bodyPr/>
        <a:lstStyle/>
        <a:p>
          <a:endParaRPr lang="ru-RU"/>
        </a:p>
      </dgm:t>
    </dgm:pt>
    <dgm:pt modelId="{856B155E-66E3-4EDC-AC16-A84321B1FF0E}" type="pres">
      <dgm:prSet presAssocID="{B449A887-F93F-448C-9F42-5A46DCDDE60D}" presName="childText" presStyleLbl="bgAcc1" presStyleIdx="1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40773-44CA-4099-8F90-9755FC286024}" type="pres">
      <dgm:prSet presAssocID="{4A400F88-44EE-4730-AD81-8B6F1DDA7DF7}" presName="Name13" presStyleLbl="parChTrans1D2" presStyleIdx="12" presStyleCnt="19"/>
      <dgm:spPr/>
      <dgm:t>
        <a:bodyPr/>
        <a:lstStyle/>
        <a:p>
          <a:endParaRPr lang="ru-RU"/>
        </a:p>
      </dgm:t>
    </dgm:pt>
    <dgm:pt modelId="{EE9750B9-1DC2-452F-9114-5CA7A1330E22}" type="pres">
      <dgm:prSet presAssocID="{8CB6FC0C-E977-4F80-8DD4-C4014C181E33}" presName="childText" presStyleLbl="bgAcc1" presStyleIdx="1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07C56-4BE4-44C3-AB8B-9DF21FDA8E53}" type="pres">
      <dgm:prSet presAssocID="{0ACDFD21-D699-4D38-929F-8D536262A261}" presName="Name13" presStyleLbl="parChTrans1D2" presStyleIdx="13" presStyleCnt="19"/>
      <dgm:spPr/>
      <dgm:t>
        <a:bodyPr/>
        <a:lstStyle/>
        <a:p>
          <a:endParaRPr lang="ru-RU"/>
        </a:p>
      </dgm:t>
    </dgm:pt>
    <dgm:pt modelId="{0C700433-24B4-4308-94E3-DE675E9202FD}" type="pres">
      <dgm:prSet presAssocID="{317B2B4F-79F0-4FEB-9DD8-B3C5AAE29838}" presName="childText" presStyleLbl="bgAcc1" presStyleIdx="1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03ACF-39FF-470D-8A7B-0F9378B4F403}" type="pres">
      <dgm:prSet presAssocID="{8E651512-9037-4AAD-B2DB-8F3A2872FD3B}" presName="Name13" presStyleLbl="parChTrans1D2" presStyleIdx="14" presStyleCnt="19"/>
      <dgm:spPr/>
      <dgm:t>
        <a:bodyPr/>
        <a:lstStyle/>
        <a:p>
          <a:endParaRPr lang="ru-RU"/>
        </a:p>
      </dgm:t>
    </dgm:pt>
    <dgm:pt modelId="{7BED72AD-D7A0-4BE3-B9C8-9BED5B07FB07}" type="pres">
      <dgm:prSet presAssocID="{700200DA-74B9-426C-A4E3-DFE47F58B833}" presName="childText" presStyleLbl="bgAcc1" presStyleIdx="14" presStyleCnt="19" custScaleX="11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24BFF-9274-4B7B-98B0-4BE9001BB064}" type="pres">
      <dgm:prSet presAssocID="{1502D6E6-58FF-41BD-BDF6-C34B8C8030C2}" presName="Name13" presStyleLbl="parChTrans1D2" presStyleIdx="15" presStyleCnt="19"/>
      <dgm:spPr/>
      <dgm:t>
        <a:bodyPr/>
        <a:lstStyle/>
        <a:p>
          <a:endParaRPr lang="ru-RU"/>
        </a:p>
      </dgm:t>
    </dgm:pt>
    <dgm:pt modelId="{1D0BADDE-09F6-422E-B4CB-7CC360853808}" type="pres">
      <dgm:prSet presAssocID="{CE9749BA-3E75-465B-BC8B-ED6FD5C95926}" presName="childText" presStyleLbl="bgAcc1" presStyleIdx="15" presStyleCnt="19" custLinFactNeighborX="1881" custLinFactNeighborY="-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62249-C5B1-42E5-BB43-C5F3BA675FA1}" type="pres">
      <dgm:prSet presAssocID="{2D57B1EF-2CB7-4B60-92E4-42A276BB9B68}" presName="root" presStyleCnt="0"/>
      <dgm:spPr/>
    </dgm:pt>
    <dgm:pt modelId="{88713B05-67B0-42B4-9F8B-287B3EB3FA21}" type="pres">
      <dgm:prSet presAssocID="{2D57B1EF-2CB7-4B60-92E4-42A276BB9B68}" presName="rootComposite" presStyleCnt="0"/>
      <dgm:spPr/>
    </dgm:pt>
    <dgm:pt modelId="{CE404ED6-4830-498F-910C-66E61AD00710}" type="pres">
      <dgm:prSet presAssocID="{2D57B1EF-2CB7-4B60-92E4-42A276BB9B68}" presName="rootText" presStyleLbl="node1" presStyleIdx="5" presStyleCnt="7"/>
      <dgm:spPr/>
      <dgm:t>
        <a:bodyPr/>
        <a:lstStyle/>
        <a:p>
          <a:endParaRPr lang="ru-RU"/>
        </a:p>
      </dgm:t>
    </dgm:pt>
    <dgm:pt modelId="{A8F25587-31C6-4160-8DFC-6C0A72C3ADCE}" type="pres">
      <dgm:prSet presAssocID="{2D57B1EF-2CB7-4B60-92E4-42A276BB9B68}" presName="rootConnector" presStyleLbl="node1" presStyleIdx="5" presStyleCnt="7"/>
      <dgm:spPr/>
      <dgm:t>
        <a:bodyPr/>
        <a:lstStyle/>
        <a:p>
          <a:endParaRPr lang="ru-RU"/>
        </a:p>
      </dgm:t>
    </dgm:pt>
    <dgm:pt modelId="{30582430-397D-4501-BF54-39A961EEFF8B}" type="pres">
      <dgm:prSet presAssocID="{2D57B1EF-2CB7-4B60-92E4-42A276BB9B68}" presName="childShape" presStyleCnt="0"/>
      <dgm:spPr/>
    </dgm:pt>
    <dgm:pt modelId="{67986AFA-27F8-4F68-9B34-346B46978F7E}" type="pres">
      <dgm:prSet presAssocID="{3F560F75-86D6-40ED-BAA5-A6D096A4EF22}" presName="Name13" presStyleLbl="parChTrans1D2" presStyleIdx="16" presStyleCnt="19"/>
      <dgm:spPr/>
      <dgm:t>
        <a:bodyPr/>
        <a:lstStyle/>
        <a:p>
          <a:endParaRPr lang="ru-RU"/>
        </a:p>
      </dgm:t>
    </dgm:pt>
    <dgm:pt modelId="{DAC9BCF8-E208-44D9-9F46-98CE5EB6CFBE}" type="pres">
      <dgm:prSet presAssocID="{E9B47B4A-ADF1-4095-B255-E07D34E2564D}" presName="childText" presStyleLbl="bgAcc1" presStyleIdx="1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581EF-C55C-4E3C-B1EC-446F3B0D7BC4}" type="pres">
      <dgm:prSet presAssocID="{C14437C9-7444-4677-9DC5-B183A573595C}" presName="Name13" presStyleLbl="parChTrans1D2" presStyleIdx="17" presStyleCnt="19"/>
      <dgm:spPr/>
      <dgm:t>
        <a:bodyPr/>
        <a:lstStyle/>
        <a:p>
          <a:endParaRPr lang="ru-RU"/>
        </a:p>
      </dgm:t>
    </dgm:pt>
    <dgm:pt modelId="{B1367ECD-CA62-4E74-9EEB-526A7E1C055D}" type="pres">
      <dgm:prSet presAssocID="{5B6368B3-BDA1-4AC1-A817-5C8CA95DDDAB}" presName="childText" presStyleLbl="bgAcc1" presStyleIdx="17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76206-37D5-4AA8-B830-1465A727F505}" type="pres">
      <dgm:prSet presAssocID="{3F0ABF19-4235-49CC-BEF3-0AD47679CBA8}" presName="root" presStyleCnt="0"/>
      <dgm:spPr/>
    </dgm:pt>
    <dgm:pt modelId="{948E709D-C819-415E-931E-74404364B544}" type="pres">
      <dgm:prSet presAssocID="{3F0ABF19-4235-49CC-BEF3-0AD47679CBA8}" presName="rootComposite" presStyleCnt="0"/>
      <dgm:spPr/>
    </dgm:pt>
    <dgm:pt modelId="{00AAD2CA-8755-47A7-8CA3-88D6936C6509}" type="pres">
      <dgm:prSet presAssocID="{3F0ABF19-4235-49CC-BEF3-0AD47679CBA8}" presName="rootText" presStyleLbl="node1" presStyleIdx="6" presStyleCnt="7"/>
      <dgm:spPr/>
      <dgm:t>
        <a:bodyPr/>
        <a:lstStyle/>
        <a:p>
          <a:endParaRPr lang="ru-RU"/>
        </a:p>
      </dgm:t>
    </dgm:pt>
    <dgm:pt modelId="{5015A861-F57E-4365-8083-261D2B39E933}" type="pres">
      <dgm:prSet presAssocID="{3F0ABF19-4235-49CC-BEF3-0AD47679CBA8}" presName="rootConnector" presStyleLbl="node1" presStyleIdx="6" presStyleCnt="7"/>
      <dgm:spPr/>
      <dgm:t>
        <a:bodyPr/>
        <a:lstStyle/>
        <a:p>
          <a:endParaRPr lang="ru-RU"/>
        </a:p>
      </dgm:t>
    </dgm:pt>
    <dgm:pt modelId="{C2A0BE53-3993-4C5D-9337-71C2DE0B5934}" type="pres">
      <dgm:prSet presAssocID="{3F0ABF19-4235-49CC-BEF3-0AD47679CBA8}" presName="childShape" presStyleCnt="0"/>
      <dgm:spPr/>
    </dgm:pt>
    <dgm:pt modelId="{0C9F7FE8-8A25-4F0C-BF9B-6E48788214A8}" type="pres">
      <dgm:prSet presAssocID="{D5802F7F-8726-4C9B-9ED2-3B25B0D94884}" presName="Name13" presStyleLbl="parChTrans1D2" presStyleIdx="18" presStyleCnt="19"/>
      <dgm:spPr/>
      <dgm:t>
        <a:bodyPr/>
        <a:lstStyle/>
        <a:p>
          <a:endParaRPr lang="ru-RU"/>
        </a:p>
      </dgm:t>
    </dgm:pt>
    <dgm:pt modelId="{47A4FCA5-E2A6-4BC9-9001-186557517D5E}" type="pres">
      <dgm:prSet presAssocID="{7C5EC48F-7796-4114-97D3-819CF8A503D6}" presName="childText" presStyleLbl="bgAcc1" presStyleIdx="18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1AE78-4102-4019-ADE4-5E22970E2B55}" type="presOf" srcId="{24DA07A9-8237-461B-A0BC-EBD2544141EB}" destId="{967EFF53-BA48-4E3F-BB3E-762667391E7B}" srcOrd="0" destOrd="0" presId="urn:microsoft.com/office/officeart/2005/8/layout/hierarchy3"/>
    <dgm:cxn modelId="{8FEDFB99-805F-40F7-B54F-35DCAC7A15DC}" srcId="{4C319151-2F74-40F5-AB63-B92B6E725D0D}" destId="{A703D7AE-3FD8-4F94-8A0C-1AAE0CA55BB3}" srcOrd="0" destOrd="0" parTransId="{221F83B0-FDFD-44E7-9982-4E94F78BA707}" sibTransId="{E1B85F68-0153-45E6-9168-092E19A9BCAB}"/>
    <dgm:cxn modelId="{F12425DB-6051-445A-BA66-D47B62874259}" type="presOf" srcId="{4C319151-2F74-40F5-AB63-B92B6E725D0D}" destId="{A16033FD-D98E-4165-BD58-2CF42C73583C}" srcOrd="0" destOrd="0" presId="urn:microsoft.com/office/officeart/2005/8/layout/hierarchy3"/>
    <dgm:cxn modelId="{4FF2267E-CD30-45D0-8179-058E99607097}" type="presOf" srcId="{792AB2FD-E00E-43A9-A036-4D7D6B2445AD}" destId="{64DA3E2A-C505-4DF2-85BC-94813AE3B5FC}" srcOrd="0" destOrd="0" presId="urn:microsoft.com/office/officeart/2005/8/layout/hierarchy3"/>
    <dgm:cxn modelId="{766155AD-8432-4AAC-A462-303E73457CB3}" srcId="{64EDE25A-351B-47C2-9F6D-B4B1492EA09D}" destId="{2D57B1EF-2CB7-4B60-92E4-42A276BB9B68}" srcOrd="5" destOrd="0" parTransId="{3D9F5C80-B657-4B05-AD90-1F7B3B5FC77D}" sibTransId="{45FEDB62-7D7A-4245-A643-337451EA23CC}"/>
    <dgm:cxn modelId="{092119B5-E8C9-4C58-BEF1-62BA6168FBDF}" type="presOf" srcId="{CE9749BA-3E75-465B-BC8B-ED6FD5C95926}" destId="{1D0BADDE-09F6-422E-B4CB-7CC360853808}" srcOrd="0" destOrd="0" presId="urn:microsoft.com/office/officeart/2005/8/layout/hierarchy3"/>
    <dgm:cxn modelId="{C204562E-7471-46C2-AA73-3D1F277154FA}" srcId="{64EDE25A-351B-47C2-9F6D-B4B1492EA09D}" destId="{E646A9CE-FE3C-4FEB-8659-81F070B30A71}" srcOrd="3" destOrd="0" parTransId="{73530E48-B6F6-4220-9170-8FCCF559E3AE}" sibTransId="{44FE77E0-BB04-4943-8E0A-23DA758EE8F7}"/>
    <dgm:cxn modelId="{E78DF346-5BCE-4E54-95CE-508D0180F838}" type="presOf" srcId="{6CEB8E79-5E0A-44C2-ACA7-6D44EFA3E14E}" destId="{AA8ABA54-CFE9-47D4-95F2-01A2D7CADAFE}" srcOrd="0" destOrd="0" presId="urn:microsoft.com/office/officeart/2005/8/layout/hierarchy3"/>
    <dgm:cxn modelId="{7B60ED5F-1C59-405B-881E-C9A575E29B90}" type="presOf" srcId="{7C5EC48F-7796-4114-97D3-819CF8A503D6}" destId="{47A4FCA5-E2A6-4BC9-9001-186557517D5E}" srcOrd="0" destOrd="0" presId="urn:microsoft.com/office/officeart/2005/8/layout/hierarchy3"/>
    <dgm:cxn modelId="{1D12850C-FF13-4845-83C8-E8E34171ED42}" srcId="{F056F9E8-FE5C-438E-B0D6-346B126346B4}" destId="{317B2B4F-79F0-4FEB-9DD8-B3C5AAE29838}" srcOrd="2" destOrd="0" parTransId="{0ACDFD21-D699-4D38-929F-8D536262A261}" sibTransId="{A7B3E501-0DCC-4E40-9155-5B72229F5AD3}"/>
    <dgm:cxn modelId="{81B6949F-1BC9-4DE3-8E54-0AD7140CD65C}" type="presOf" srcId="{72E8CCA9-980D-4EB1-91A5-BCE07AA1CEB7}" destId="{9DB7A9BC-9686-4528-A267-D9D29D9DD90E}" srcOrd="0" destOrd="0" presId="urn:microsoft.com/office/officeart/2005/8/layout/hierarchy3"/>
    <dgm:cxn modelId="{B31999F1-00A7-48DB-9053-D966F66969F5}" type="presOf" srcId="{5F92663A-060D-48F0-B3FE-FE16F45EC386}" destId="{D558B35F-3AEA-481D-8149-A16CA1B18B2C}" srcOrd="0" destOrd="0" presId="urn:microsoft.com/office/officeart/2005/8/layout/hierarchy3"/>
    <dgm:cxn modelId="{40C6A6C0-C4E9-418D-8DD8-65167CE59AAC}" srcId="{2D57B1EF-2CB7-4B60-92E4-42A276BB9B68}" destId="{5B6368B3-BDA1-4AC1-A817-5C8CA95DDDAB}" srcOrd="1" destOrd="0" parTransId="{C14437C9-7444-4677-9DC5-B183A573595C}" sibTransId="{5AF0C1C3-3CB7-456B-A888-9741FACE9A64}"/>
    <dgm:cxn modelId="{3D875A32-36D9-4CCE-BE9C-D31757B9DC26}" type="presOf" srcId="{E646A9CE-FE3C-4FEB-8659-81F070B30A71}" destId="{D4C5FCA1-9622-45C9-B4AF-551C0477D64B}" srcOrd="1" destOrd="0" presId="urn:microsoft.com/office/officeart/2005/8/layout/hierarchy3"/>
    <dgm:cxn modelId="{EF843EC8-17E5-41FE-8D62-D6079488A739}" type="presOf" srcId="{B1788A1B-BD8F-40C3-BC87-2A930BD0C993}" destId="{2CDBB88C-7E1A-4CDD-B35B-4211F66FFFC9}" srcOrd="0" destOrd="0" presId="urn:microsoft.com/office/officeart/2005/8/layout/hierarchy3"/>
    <dgm:cxn modelId="{662B9736-5A65-4CD8-922B-2842481E525B}" type="presOf" srcId="{5B6368B3-BDA1-4AC1-A817-5C8CA95DDDAB}" destId="{B1367ECD-CA62-4E74-9EEB-526A7E1C055D}" srcOrd="0" destOrd="0" presId="urn:microsoft.com/office/officeart/2005/8/layout/hierarchy3"/>
    <dgm:cxn modelId="{7913F9F0-836B-4EF5-B0E6-45697EADE6C5}" srcId="{E646A9CE-FE3C-4FEB-8659-81F070B30A71}" destId="{4CE9338B-466E-45E1-A67A-6E5AC41C5E09}" srcOrd="1" destOrd="0" parTransId="{B8B8AE97-0FF0-450F-8C99-38DD9B40FD0B}" sibTransId="{D9D0447F-860E-4E62-A72F-A2D57F50D76E}"/>
    <dgm:cxn modelId="{3DC8D3D8-53CE-4DB9-A45A-1440A4C803D5}" srcId="{E646A9CE-FE3C-4FEB-8659-81F070B30A71}" destId="{93631206-8405-4398-9F05-D8BB7E1A6292}" srcOrd="2" destOrd="0" parTransId="{7D76188E-C1DD-47E9-8EA9-1EAE2A605984}" sibTransId="{0717EFF9-2CC0-4AF3-A32C-C4E5591DB3F7}"/>
    <dgm:cxn modelId="{2516EFA9-EF63-4D5D-A111-603F8C7E8483}" type="presOf" srcId="{0ACDFD21-D699-4D38-929F-8D536262A261}" destId="{D4E07C56-4BE4-44C3-AB8B-9DF21FDA8E53}" srcOrd="0" destOrd="0" presId="urn:microsoft.com/office/officeart/2005/8/layout/hierarchy3"/>
    <dgm:cxn modelId="{C0E7FAC2-0889-4489-AD51-108E9F378622}" type="presOf" srcId="{B8B8AE97-0FF0-450F-8C99-38DD9B40FD0B}" destId="{31901046-E784-4140-8915-696A8A163839}" srcOrd="0" destOrd="0" presId="urn:microsoft.com/office/officeart/2005/8/layout/hierarchy3"/>
    <dgm:cxn modelId="{D71D9150-9535-406B-96B2-D73B63B1D000}" type="presOf" srcId="{E646A9CE-FE3C-4FEB-8659-81F070B30A71}" destId="{FE8734B9-818D-4D5F-B373-33217F8909B0}" srcOrd="0" destOrd="0" presId="urn:microsoft.com/office/officeart/2005/8/layout/hierarchy3"/>
    <dgm:cxn modelId="{CFD6DA50-BFAD-4447-824C-C2775213C774}" type="presOf" srcId="{D5802F7F-8726-4C9B-9ED2-3B25B0D94884}" destId="{0C9F7FE8-8A25-4F0C-BF9B-6E48788214A8}" srcOrd="0" destOrd="0" presId="urn:microsoft.com/office/officeart/2005/8/layout/hierarchy3"/>
    <dgm:cxn modelId="{58E71593-6212-473B-948A-6FB427C16FFA}" srcId="{F056F9E8-FE5C-438E-B0D6-346B126346B4}" destId="{700200DA-74B9-426C-A4E3-DFE47F58B833}" srcOrd="3" destOrd="0" parTransId="{8E651512-9037-4AAD-B2DB-8F3A2872FD3B}" sibTransId="{7365308F-DA7B-452B-ACCA-717A5BFEA023}"/>
    <dgm:cxn modelId="{B51E3B61-B6C0-4B61-BDCF-A2F152B6A13C}" type="presOf" srcId="{65DBE6FD-DA24-4A78-A815-86565F49742C}" destId="{F9B15858-1B54-469F-A20B-BD5F985CF0CF}" srcOrd="0" destOrd="0" presId="urn:microsoft.com/office/officeart/2005/8/layout/hierarchy3"/>
    <dgm:cxn modelId="{E5002BE6-1C54-4E69-991C-0896775ADB0D}" type="presOf" srcId="{5235BC0F-F4ED-4788-A1D4-3F63F3FC75C6}" destId="{697B2905-E853-49AB-8A5A-49E33868AFA7}" srcOrd="0" destOrd="0" presId="urn:microsoft.com/office/officeart/2005/8/layout/hierarchy3"/>
    <dgm:cxn modelId="{C47FD06C-FF23-48A9-82CE-D9D8723CE6AE}" srcId="{64EDE25A-351B-47C2-9F6D-B4B1492EA09D}" destId="{F056F9E8-FE5C-438E-B0D6-346B126346B4}" srcOrd="4" destOrd="0" parTransId="{0E7844A8-BEB1-481D-8E4B-31A1FF5B6846}" sibTransId="{CE8B7329-26F2-48AE-A10E-496F9EF80965}"/>
    <dgm:cxn modelId="{78784CB1-611F-4EC1-AE47-BC89EA5A88A2}" srcId="{64EDE25A-351B-47C2-9F6D-B4B1492EA09D}" destId="{65DBE6FD-DA24-4A78-A815-86565F49742C}" srcOrd="0" destOrd="0" parTransId="{6F36A45B-AB37-4DED-8515-CBEBBE8D14AD}" sibTransId="{B0B527FB-22B6-4EFE-BEFD-FC1C6702D78E}"/>
    <dgm:cxn modelId="{6EB203C5-A6A7-4B57-A7F1-31126849F306}" type="presOf" srcId="{3F560F75-86D6-40ED-BAA5-A6D096A4EF22}" destId="{67986AFA-27F8-4F68-9B34-346B46978F7E}" srcOrd="0" destOrd="0" presId="urn:microsoft.com/office/officeart/2005/8/layout/hierarchy3"/>
    <dgm:cxn modelId="{FE92F01D-771C-4BAC-ACCD-8D78A3FB1F7A}" type="presOf" srcId="{810F5EF8-4C77-4503-A05E-356C1FDD1ECC}" destId="{794AF06F-85E3-4947-96C4-95BD4A174BBF}" srcOrd="0" destOrd="0" presId="urn:microsoft.com/office/officeart/2005/8/layout/hierarchy3"/>
    <dgm:cxn modelId="{545FC3AA-AE96-445F-9078-EA8939B8EA12}" type="presOf" srcId="{F68862B2-9F91-4793-9000-23DD6CF7CB22}" destId="{114CCC41-6CFC-416A-A655-B6890995309E}" srcOrd="0" destOrd="0" presId="urn:microsoft.com/office/officeart/2005/8/layout/hierarchy3"/>
    <dgm:cxn modelId="{5E988351-E115-4F37-8F05-9964D395F30F}" type="presOf" srcId="{4A400F88-44EE-4730-AD81-8B6F1DDA7DF7}" destId="{4D340773-44CA-4099-8F90-9755FC286024}" srcOrd="0" destOrd="0" presId="urn:microsoft.com/office/officeart/2005/8/layout/hierarchy3"/>
    <dgm:cxn modelId="{FDD32DA6-7AED-412B-8740-2E5DF4DAD282}" type="presOf" srcId="{3F0ABF19-4235-49CC-BEF3-0AD47679CBA8}" destId="{5015A861-F57E-4365-8083-261D2B39E933}" srcOrd="1" destOrd="0" presId="urn:microsoft.com/office/officeart/2005/8/layout/hierarchy3"/>
    <dgm:cxn modelId="{76ABC1AA-87F7-457F-9360-2E3B3949CDAE}" type="presOf" srcId="{1502D6E6-58FF-41BD-BDF6-C34B8C8030C2}" destId="{81924BFF-9274-4B7B-98B0-4BE9001BB064}" srcOrd="0" destOrd="0" presId="urn:microsoft.com/office/officeart/2005/8/layout/hierarchy3"/>
    <dgm:cxn modelId="{933E3FC3-268F-49A7-9A0C-EF34C4DC54A2}" srcId="{E646A9CE-FE3C-4FEB-8659-81F070B30A71}" destId="{BB6E7003-DA1B-423F-8188-5095E1A6795B}" srcOrd="3" destOrd="0" parTransId="{C6E35943-8261-49A4-A336-56C5383D31C4}" sibTransId="{93838D08-6C83-4E7C-A5ED-056000E06081}"/>
    <dgm:cxn modelId="{903758B7-C027-4471-AB62-2B8D68EBC85E}" srcId="{F056F9E8-FE5C-438E-B0D6-346B126346B4}" destId="{8CB6FC0C-E977-4F80-8DD4-C4014C181E33}" srcOrd="1" destOrd="0" parTransId="{4A400F88-44EE-4730-AD81-8B6F1DDA7DF7}" sibTransId="{414676DF-9F5D-4B8A-A1CD-E863803B16AF}"/>
    <dgm:cxn modelId="{46D240A4-F68E-4651-A639-190046A39E7A}" srcId="{3F0ABF19-4235-49CC-BEF3-0AD47679CBA8}" destId="{7C5EC48F-7796-4114-97D3-819CF8A503D6}" srcOrd="0" destOrd="0" parTransId="{D5802F7F-8726-4C9B-9ED2-3B25B0D94884}" sibTransId="{837F2DC8-1680-40BB-AE59-B133D9C6B5E1}"/>
    <dgm:cxn modelId="{0C44B3E2-B563-44DF-8A86-ECA4F8E5E1F0}" type="presOf" srcId="{8CB6FC0C-E977-4F80-8DD4-C4014C181E33}" destId="{EE9750B9-1DC2-452F-9114-5CA7A1330E22}" srcOrd="0" destOrd="0" presId="urn:microsoft.com/office/officeart/2005/8/layout/hierarchy3"/>
    <dgm:cxn modelId="{3728A8B8-0F86-4516-AF14-63BC57EF5493}" srcId="{E646A9CE-FE3C-4FEB-8659-81F070B30A71}" destId="{52301345-44F5-401D-9CA7-CB331E3B9A30}" srcOrd="4" destOrd="0" parTransId="{6CEB8E79-5E0A-44C2-ACA7-6D44EFA3E14E}" sibTransId="{866E6334-E46C-401C-8139-EB8B32B4E516}"/>
    <dgm:cxn modelId="{A0BBBB22-921B-4F95-B02F-3AF18569A685}" type="presOf" srcId="{C14437C9-7444-4677-9DC5-B183A573595C}" destId="{814581EF-C55C-4E3C-B1EC-446F3B0D7BC4}" srcOrd="0" destOrd="0" presId="urn:microsoft.com/office/officeart/2005/8/layout/hierarchy3"/>
    <dgm:cxn modelId="{17B9E824-4B41-4DF5-8149-2D104AC6755A}" srcId="{E646A9CE-FE3C-4FEB-8659-81F070B30A71}" destId="{1174D896-9922-4629-8516-E997D2E49BEA}" srcOrd="0" destOrd="0" parTransId="{D079DC4D-CF89-4216-9C23-2AE80C30BCEA}" sibTransId="{A27E4777-62ED-4E32-981C-D89285FAE58B}"/>
    <dgm:cxn modelId="{7F744555-AC58-4F55-9E85-21E98A1AB182}" srcId="{F056F9E8-FE5C-438E-B0D6-346B126346B4}" destId="{CE9749BA-3E75-465B-BC8B-ED6FD5C95926}" srcOrd="4" destOrd="0" parTransId="{1502D6E6-58FF-41BD-BDF6-C34B8C8030C2}" sibTransId="{F04E1CF4-F543-4DA2-B03D-6A47D3C93FF2}"/>
    <dgm:cxn modelId="{0D7157A7-22F5-4BC4-8C9E-4D2F4ACF8007}" type="presOf" srcId="{3E8BD4E2-9A82-47B0-9E56-7A23EB6E47B7}" destId="{439DEA7B-0C16-4BC8-A6EC-05BE95CF6964}" srcOrd="0" destOrd="0" presId="urn:microsoft.com/office/officeart/2005/8/layout/hierarchy3"/>
    <dgm:cxn modelId="{F4884785-01A4-48BE-BA65-6AB0EAA3C195}" type="presOf" srcId="{A703D7AE-3FD8-4F94-8A0C-1AAE0CA55BB3}" destId="{35AAB6F3-8893-4D39-A8EB-1EC1CDD35FA4}" srcOrd="0" destOrd="0" presId="urn:microsoft.com/office/officeart/2005/8/layout/hierarchy3"/>
    <dgm:cxn modelId="{176F9162-1CBA-4573-928E-03E8CE20B89D}" type="presOf" srcId="{700200DA-74B9-426C-A4E3-DFE47F58B833}" destId="{7BED72AD-D7A0-4BE3-B9C8-9BED5B07FB07}" srcOrd="0" destOrd="0" presId="urn:microsoft.com/office/officeart/2005/8/layout/hierarchy3"/>
    <dgm:cxn modelId="{D005F274-2249-450B-B441-A217E7AE565D}" type="presOf" srcId="{E9B47B4A-ADF1-4095-B255-E07D34E2564D}" destId="{DAC9BCF8-E208-44D9-9F46-98CE5EB6CFBE}" srcOrd="0" destOrd="0" presId="urn:microsoft.com/office/officeart/2005/8/layout/hierarchy3"/>
    <dgm:cxn modelId="{A067CBEC-5B09-4327-9514-B343A2C8A0F9}" type="presOf" srcId="{52301345-44F5-401D-9CA7-CB331E3B9A30}" destId="{53986AB6-D2E5-48C4-8D0B-7D509922A4A5}" srcOrd="0" destOrd="0" presId="urn:microsoft.com/office/officeart/2005/8/layout/hierarchy3"/>
    <dgm:cxn modelId="{97D4F09F-A4DE-4683-A44F-E09E92B4D083}" srcId="{4C319151-2F74-40F5-AB63-B92B6E725D0D}" destId="{93E8EB1E-E984-4925-8790-D7FD59C560B8}" srcOrd="1" destOrd="0" parTransId="{6011B21E-D354-45BB-B254-6F3A04670D46}" sibTransId="{D450D5C2-E5BD-4F25-ADD1-9CA6C8A55C97}"/>
    <dgm:cxn modelId="{0D83C915-3D22-4941-94F5-0508849667CE}" type="presOf" srcId="{4CE9338B-466E-45E1-A67A-6E5AC41C5E09}" destId="{22F07499-FBAB-4BD7-A6B2-83830A1990CE}" srcOrd="0" destOrd="0" presId="urn:microsoft.com/office/officeart/2005/8/layout/hierarchy3"/>
    <dgm:cxn modelId="{AF15F0C2-65BA-463C-94A5-A44D6F0E250E}" type="presOf" srcId="{3F0ABF19-4235-49CC-BEF3-0AD47679CBA8}" destId="{00AAD2CA-8755-47A7-8CA3-88D6936C6509}" srcOrd="0" destOrd="0" presId="urn:microsoft.com/office/officeart/2005/8/layout/hierarchy3"/>
    <dgm:cxn modelId="{FA63A132-15BB-406D-95D9-16270EF84AE3}" type="presOf" srcId="{93631206-8405-4398-9F05-D8BB7E1A6292}" destId="{84E87A1E-7FCA-43E4-B3B8-A1915CD8EEF3}" srcOrd="0" destOrd="0" presId="urn:microsoft.com/office/officeart/2005/8/layout/hierarchy3"/>
    <dgm:cxn modelId="{41119591-7ECB-4E56-B4DF-EC989AFF961E}" srcId="{F056F9E8-FE5C-438E-B0D6-346B126346B4}" destId="{B449A887-F93F-448C-9F42-5A46DCDDE60D}" srcOrd="0" destOrd="0" parTransId="{24DA07A9-8237-461B-A0BC-EBD2544141EB}" sibTransId="{5A2B3AE7-DD1F-402F-B0A2-428756D92DBC}"/>
    <dgm:cxn modelId="{53590050-3C49-40A4-A27C-1494046C614B}" srcId="{810F5EF8-4C77-4503-A05E-356C1FDD1ECC}" destId="{5F92663A-060D-48F0-B3FE-FE16F45EC386}" srcOrd="0" destOrd="0" parTransId="{87C4A75A-10CC-49D2-ADB3-A4B7FA3442F3}" sibTransId="{2A173F21-464F-4454-BA7F-A707BBD6A866}"/>
    <dgm:cxn modelId="{371759AD-2783-4C6E-83B0-5AEF293E61BE}" type="presOf" srcId="{1174D896-9922-4629-8516-E997D2E49BEA}" destId="{BC6DCA2C-5309-4543-9228-830212E769B3}" srcOrd="0" destOrd="0" presId="urn:microsoft.com/office/officeart/2005/8/layout/hierarchy3"/>
    <dgm:cxn modelId="{AFD7DC6B-85D3-45C8-B3AD-45C3C168B744}" type="presOf" srcId="{B449A887-F93F-448C-9F42-5A46DCDDE60D}" destId="{856B155E-66E3-4EDC-AC16-A84321B1FF0E}" srcOrd="0" destOrd="0" presId="urn:microsoft.com/office/officeart/2005/8/layout/hierarchy3"/>
    <dgm:cxn modelId="{D5149FDB-2EE1-4662-AB79-6BF41A966E09}" type="presOf" srcId="{87C4A75A-10CC-49D2-ADB3-A4B7FA3442F3}" destId="{CC7B1E3F-7FAB-458A-881D-2D17C1BB83AB}" srcOrd="0" destOrd="0" presId="urn:microsoft.com/office/officeart/2005/8/layout/hierarchy3"/>
    <dgm:cxn modelId="{B235A1C3-4A73-4789-B11C-DE871BC94254}" type="presOf" srcId="{D079DC4D-CF89-4216-9C23-2AE80C30BCEA}" destId="{F4F29F3A-1E24-451E-AD8A-B7B14AA3417C}" srcOrd="0" destOrd="0" presId="urn:microsoft.com/office/officeart/2005/8/layout/hierarchy3"/>
    <dgm:cxn modelId="{8E8B064E-7585-499A-A5A6-F53B95BBAEB6}" type="presOf" srcId="{8E651512-9037-4AAD-B2DB-8F3A2872FD3B}" destId="{60103ACF-39FF-470D-8A7B-0F9378B4F403}" srcOrd="0" destOrd="0" presId="urn:microsoft.com/office/officeart/2005/8/layout/hierarchy3"/>
    <dgm:cxn modelId="{BD18F2BE-8167-42A2-8D13-8A313561AD66}" srcId="{E646A9CE-FE3C-4FEB-8659-81F070B30A71}" destId="{F68862B2-9F91-4793-9000-23DD6CF7CB22}" srcOrd="6" destOrd="0" parTransId="{792AB2FD-E00E-43A9-A036-4D7D6B2445AD}" sibTransId="{DB177D62-F65C-4E8F-8537-00DDBF137BCD}"/>
    <dgm:cxn modelId="{4AA7E0A5-8C91-4FE9-9612-854BBC9EA35C}" type="presOf" srcId="{C6E35943-8261-49A4-A336-56C5383D31C4}" destId="{A88CF001-E86F-4928-8358-F931287B616B}" srcOrd="0" destOrd="0" presId="urn:microsoft.com/office/officeart/2005/8/layout/hierarchy3"/>
    <dgm:cxn modelId="{7640EDFC-EF83-4DB6-B1D1-4506D7FAE9FE}" type="presOf" srcId="{65DBE6FD-DA24-4A78-A815-86565F49742C}" destId="{4332A989-697B-42F5-9F86-C9AD33C9600D}" srcOrd="1" destOrd="0" presId="urn:microsoft.com/office/officeart/2005/8/layout/hierarchy3"/>
    <dgm:cxn modelId="{7CA34D66-FCD4-4662-AEE8-9A5D469099B7}" type="presOf" srcId="{2D57B1EF-2CB7-4B60-92E4-42A276BB9B68}" destId="{CE404ED6-4830-498F-910C-66E61AD00710}" srcOrd="0" destOrd="0" presId="urn:microsoft.com/office/officeart/2005/8/layout/hierarchy3"/>
    <dgm:cxn modelId="{235401F1-49FD-4E45-A685-415ACD342512}" type="presOf" srcId="{810F5EF8-4C77-4503-A05E-356C1FDD1ECC}" destId="{64B15118-75CA-43C8-A333-480EA4A1F616}" srcOrd="1" destOrd="0" presId="urn:microsoft.com/office/officeart/2005/8/layout/hierarchy3"/>
    <dgm:cxn modelId="{F772373B-407A-4218-9FCB-D8544FC474F0}" srcId="{64EDE25A-351B-47C2-9F6D-B4B1492EA09D}" destId="{3F0ABF19-4235-49CC-BEF3-0AD47679CBA8}" srcOrd="6" destOrd="0" parTransId="{365EF1BC-A700-43FA-B24A-470A09C1AD8F}" sibTransId="{1D92EB59-22A7-4496-85EF-5C5956FF4434}"/>
    <dgm:cxn modelId="{9046132B-9637-4B7F-8363-F10486A339F9}" type="presOf" srcId="{317B2B4F-79F0-4FEB-9DD8-B3C5AAE29838}" destId="{0C700433-24B4-4308-94E3-DE675E9202FD}" srcOrd="0" destOrd="0" presId="urn:microsoft.com/office/officeart/2005/8/layout/hierarchy3"/>
    <dgm:cxn modelId="{08D548AA-3980-4B32-A506-D94F187A1C25}" type="presOf" srcId="{7D76188E-C1DD-47E9-8EA9-1EAE2A605984}" destId="{B1BA096C-8739-4CA8-A51C-DA4FE726D720}" srcOrd="0" destOrd="0" presId="urn:microsoft.com/office/officeart/2005/8/layout/hierarchy3"/>
    <dgm:cxn modelId="{D13BE5DA-871E-409A-BA98-6CE975825434}" type="presOf" srcId="{6011B21E-D354-45BB-B254-6F3A04670D46}" destId="{B5B0EB89-B009-4EDA-B4F9-28D33E39610D}" srcOrd="0" destOrd="0" presId="urn:microsoft.com/office/officeart/2005/8/layout/hierarchy3"/>
    <dgm:cxn modelId="{497036B4-63FB-4521-BF51-DB5AE8609C02}" type="presOf" srcId="{2D57B1EF-2CB7-4B60-92E4-42A276BB9B68}" destId="{A8F25587-31C6-4160-8DFC-6C0A72C3ADCE}" srcOrd="1" destOrd="0" presId="urn:microsoft.com/office/officeart/2005/8/layout/hierarchy3"/>
    <dgm:cxn modelId="{A31CBF08-4F16-472F-B4A7-038C079F37E7}" type="presOf" srcId="{F056F9E8-FE5C-438E-B0D6-346B126346B4}" destId="{AFC670A9-E823-48F5-9733-C49A4749FE89}" srcOrd="1" destOrd="0" presId="urn:microsoft.com/office/officeart/2005/8/layout/hierarchy3"/>
    <dgm:cxn modelId="{3BAA57BC-506A-4C51-BA50-4EB612CA255B}" srcId="{E646A9CE-FE3C-4FEB-8659-81F070B30A71}" destId="{3E8BD4E2-9A82-47B0-9E56-7A23EB6E47B7}" srcOrd="5" destOrd="0" parTransId="{72E8CCA9-980D-4EB1-91A5-BCE07AA1CEB7}" sibTransId="{09EFF817-E319-4E97-BC1F-9B03E58B47E2}"/>
    <dgm:cxn modelId="{A16F3805-8678-4534-B9E8-60D4624F8011}" srcId="{65DBE6FD-DA24-4A78-A815-86565F49742C}" destId="{5235BC0F-F4ED-4788-A1D4-3F63F3FC75C6}" srcOrd="0" destOrd="0" parTransId="{B1788A1B-BD8F-40C3-BC87-2A930BD0C993}" sibTransId="{AD29A39A-5A07-4958-90E3-B89047C22DAB}"/>
    <dgm:cxn modelId="{C429F200-3976-4CEA-894B-E5BBD6EE6561}" type="presOf" srcId="{221F83B0-FDFD-44E7-9982-4E94F78BA707}" destId="{DE7A6D3D-12FA-4E4D-9341-9DBBD7F91DA7}" srcOrd="0" destOrd="0" presId="urn:microsoft.com/office/officeart/2005/8/layout/hierarchy3"/>
    <dgm:cxn modelId="{53FD7109-05F4-4B91-9DBE-4B98283A0E71}" srcId="{2D57B1EF-2CB7-4B60-92E4-42A276BB9B68}" destId="{E9B47B4A-ADF1-4095-B255-E07D34E2564D}" srcOrd="0" destOrd="0" parTransId="{3F560F75-86D6-40ED-BAA5-A6D096A4EF22}" sibTransId="{B020AA0D-DFC0-44CD-A8A9-D9FED4AF66AA}"/>
    <dgm:cxn modelId="{3D8E6C2C-4DF8-4F29-9D56-B973EB782452}" type="presOf" srcId="{64EDE25A-351B-47C2-9F6D-B4B1492EA09D}" destId="{31F8E7F9-542F-4957-9DE2-8545617CCAE2}" srcOrd="0" destOrd="0" presId="urn:microsoft.com/office/officeart/2005/8/layout/hierarchy3"/>
    <dgm:cxn modelId="{75DAC014-56B6-4BA5-92E7-6DC0BA4383A5}" type="presOf" srcId="{F056F9E8-FE5C-438E-B0D6-346B126346B4}" destId="{B7E3079E-8FEE-422D-B830-C0AE734A4BB9}" srcOrd="0" destOrd="0" presId="urn:microsoft.com/office/officeart/2005/8/layout/hierarchy3"/>
    <dgm:cxn modelId="{E1F66C49-F1B5-41DF-B1DB-77774371119B}" srcId="{64EDE25A-351B-47C2-9F6D-B4B1492EA09D}" destId="{810F5EF8-4C77-4503-A05E-356C1FDD1ECC}" srcOrd="2" destOrd="0" parTransId="{5E1727E2-FCE6-431F-866F-07AA33765054}" sibTransId="{43E0996F-99C9-4C95-9F09-E0DD85A39AB9}"/>
    <dgm:cxn modelId="{0A341D29-2009-48E5-9C12-F7DD179135AC}" srcId="{64EDE25A-351B-47C2-9F6D-B4B1492EA09D}" destId="{4C319151-2F74-40F5-AB63-B92B6E725D0D}" srcOrd="1" destOrd="0" parTransId="{D036BF3A-C9DF-4D5D-A3DF-5711EBD064FC}" sibTransId="{7621F7E7-A046-41F4-A5E4-9AA3969EAD44}"/>
    <dgm:cxn modelId="{ED7AA829-D1FF-46D4-93F3-16979FD3CA8B}" type="presOf" srcId="{BB6E7003-DA1B-423F-8188-5095E1A6795B}" destId="{ADBFEE00-06F4-4458-BE49-B2F58BA59C3D}" srcOrd="0" destOrd="0" presId="urn:microsoft.com/office/officeart/2005/8/layout/hierarchy3"/>
    <dgm:cxn modelId="{ECF4FD00-FBB5-439D-BFE2-B0E07E530B54}" type="presOf" srcId="{93E8EB1E-E984-4925-8790-D7FD59C560B8}" destId="{68FC22CB-8D10-43B9-92CB-C5E7267C08D6}" srcOrd="0" destOrd="0" presId="urn:microsoft.com/office/officeart/2005/8/layout/hierarchy3"/>
    <dgm:cxn modelId="{5F45D505-C465-4D02-A55A-452471C4466D}" type="presOf" srcId="{4C319151-2F74-40F5-AB63-B92B6E725D0D}" destId="{C3E67264-CF85-4A17-ACA6-0E308F3A3F97}" srcOrd="1" destOrd="0" presId="urn:microsoft.com/office/officeart/2005/8/layout/hierarchy3"/>
    <dgm:cxn modelId="{46451115-3D76-4DFB-9E35-C288BE33EA69}" type="presParOf" srcId="{31F8E7F9-542F-4957-9DE2-8545617CCAE2}" destId="{F3A51D5E-7386-4DF0-85EB-390FA3768CB5}" srcOrd="0" destOrd="0" presId="urn:microsoft.com/office/officeart/2005/8/layout/hierarchy3"/>
    <dgm:cxn modelId="{373ADDA3-818A-42C3-857E-1D0F77FC4AC7}" type="presParOf" srcId="{F3A51D5E-7386-4DF0-85EB-390FA3768CB5}" destId="{965AC86A-AC12-427D-86C6-455B065F8F87}" srcOrd="0" destOrd="0" presId="urn:microsoft.com/office/officeart/2005/8/layout/hierarchy3"/>
    <dgm:cxn modelId="{423D6475-9281-4600-B283-87CFDCE6E2F1}" type="presParOf" srcId="{965AC86A-AC12-427D-86C6-455B065F8F87}" destId="{F9B15858-1B54-469F-A20B-BD5F985CF0CF}" srcOrd="0" destOrd="0" presId="urn:microsoft.com/office/officeart/2005/8/layout/hierarchy3"/>
    <dgm:cxn modelId="{B4C5E821-B760-4035-8D85-893ABD39FC26}" type="presParOf" srcId="{965AC86A-AC12-427D-86C6-455B065F8F87}" destId="{4332A989-697B-42F5-9F86-C9AD33C9600D}" srcOrd="1" destOrd="0" presId="urn:microsoft.com/office/officeart/2005/8/layout/hierarchy3"/>
    <dgm:cxn modelId="{84C66E9D-3922-4D4F-952D-4C7F9170A025}" type="presParOf" srcId="{F3A51D5E-7386-4DF0-85EB-390FA3768CB5}" destId="{724821BC-E59A-47FF-87C7-8EB5CBC50345}" srcOrd="1" destOrd="0" presId="urn:microsoft.com/office/officeart/2005/8/layout/hierarchy3"/>
    <dgm:cxn modelId="{3311DC3D-83D5-4443-82EC-CAB1F5200240}" type="presParOf" srcId="{724821BC-E59A-47FF-87C7-8EB5CBC50345}" destId="{2CDBB88C-7E1A-4CDD-B35B-4211F66FFFC9}" srcOrd="0" destOrd="0" presId="urn:microsoft.com/office/officeart/2005/8/layout/hierarchy3"/>
    <dgm:cxn modelId="{29FBCD3A-7D55-46D2-A47A-3BCE6E485ECE}" type="presParOf" srcId="{724821BC-E59A-47FF-87C7-8EB5CBC50345}" destId="{697B2905-E853-49AB-8A5A-49E33868AFA7}" srcOrd="1" destOrd="0" presId="urn:microsoft.com/office/officeart/2005/8/layout/hierarchy3"/>
    <dgm:cxn modelId="{5A9646F2-93BA-4E35-92A3-41D1A003C862}" type="presParOf" srcId="{31F8E7F9-542F-4957-9DE2-8545617CCAE2}" destId="{70300787-786A-4EAD-961E-BD6C840A3D0E}" srcOrd="1" destOrd="0" presId="urn:microsoft.com/office/officeart/2005/8/layout/hierarchy3"/>
    <dgm:cxn modelId="{2F6FE2DA-28BA-49E5-95C7-BB5DA60E4961}" type="presParOf" srcId="{70300787-786A-4EAD-961E-BD6C840A3D0E}" destId="{F8383FC7-499A-4C2F-BAD8-20D25D00AA48}" srcOrd="0" destOrd="0" presId="urn:microsoft.com/office/officeart/2005/8/layout/hierarchy3"/>
    <dgm:cxn modelId="{3C3379CE-1EB5-4683-8877-CCE1DCDF0F6B}" type="presParOf" srcId="{F8383FC7-499A-4C2F-BAD8-20D25D00AA48}" destId="{A16033FD-D98E-4165-BD58-2CF42C73583C}" srcOrd="0" destOrd="0" presId="urn:microsoft.com/office/officeart/2005/8/layout/hierarchy3"/>
    <dgm:cxn modelId="{3C90C108-F9B7-4A10-83EC-1277FFD82FA8}" type="presParOf" srcId="{F8383FC7-499A-4C2F-BAD8-20D25D00AA48}" destId="{C3E67264-CF85-4A17-ACA6-0E308F3A3F97}" srcOrd="1" destOrd="0" presId="urn:microsoft.com/office/officeart/2005/8/layout/hierarchy3"/>
    <dgm:cxn modelId="{2442AC7D-3BBB-488E-97C9-77145D8FDF0D}" type="presParOf" srcId="{70300787-786A-4EAD-961E-BD6C840A3D0E}" destId="{57EE833B-5484-404C-A9DF-04739FAA74F8}" srcOrd="1" destOrd="0" presId="urn:microsoft.com/office/officeart/2005/8/layout/hierarchy3"/>
    <dgm:cxn modelId="{49C4606E-57CC-4E37-859E-65492D3C633A}" type="presParOf" srcId="{57EE833B-5484-404C-A9DF-04739FAA74F8}" destId="{DE7A6D3D-12FA-4E4D-9341-9DBBD7F91DA7}" srcOrd="0" destOrd="0" presId="urn:microsoft.com/office/officeart/2005/8/layout/hierarchy3"/>
    <dgm:cxn modelId="{771BCF8E-ED20-40B7-B2D5-911B3E64146A}" type="presParOf" srcId="{57EE833B-5484-404C-A9DF-04739FAA74F8}" destId="{35AAB6F3-8893-4D39-A8EB-1EC1CDD35FA4}" srcOrd="1" destOrd="0" presId="urn:microsoft.com/office/officeart/2005/8/layout/hierarchy3"/>
    <dgm:cxn modelId="{2700639C-4B4E-4E3C-A81A-46DDFF350850}" type="presParOf" srcId="{57EE833B-5484-404C-A9DF-04739FAA74F8}" destId="{B5B0EB89-B009-4EDA-B4F9-28D33E39610D}" srcOrd="2" destOrd="0" presId="urn:microsoft.com/office/officeart/2005/8/layout/hierarchy3"/>
    <dgm:cxn modelId="{44B29D0C-7328-43D4-A75A-BFA50CC52114}" type="presParOf" srcId="{57EE833B-5484-404C-A9DF-04739FAA74F8}" destId="{68FC22CB-8D10-43B9-92CB-C5E7267C08D6}" srcOrd="3" destOrd="0" presId="urn:microsoft.com/office/officeart/2005/8/layout/hierarchy3"/>
    <dgm:cxn modelId="{C7A6D001-7DE4-4A98-8B24-C61A43789E97}" type="presParOf" srcId="{31F8E7F9-542F-4957-9DE2-8545617CCAE2}" destId="{CBC3543A-5837-4660-9647-4F521D412ACF}" srcOrd="2" destOrd="0" presId="urn:microsoft.com/office/officeart/2005/8/layout/hierarchy3"/>
    <dgm:cxn modelId="{CAD21B42-A528-4E37-B8C7-C4D0B63D6044}" type="presParOf" srcId="{CBC3543A-5837-4660-9647-4F521D412ACF}" destId="{39C7877B-4277-4531-9D91-D930309BD729}" srcOrd="0" destOrd="0" presId="urn:microsoft.com/office/officeart/2005/8/layout/hierarchy3"/>
    <dgm:cxn modelId="{B25B7DA1-F62B-45F8-902F-D02C8BD9D33B}" type="presParOf" srcId="{39C7877B-4277-4531-9D91-D930309BD729}" destId="{794AF06F-85E3-4947-96C4-95BD4A174BBF}" srcOrd="0" destOrd="0" presId="urn:microsoft.com/office/officeart/2005/8/layout/hierarchy3"/>
    <dgm:cxn modelId="{4C41741F-E146-4E74-80DA-E015AD0FD5AC}" type="presParOf" srcId="{39C7877B-4277-4531-9D91-D930309BD729}" destId="{64B15118-75CA-43C8-A333-480EA4A1F616}" srcOrd="1" destOrd="0" presId="urn:microsoft.com/office/officeart/2005/8/layout/hierarchy3"/>
    <dgm:cxn modelId="{6E8613CF-B4AB-49A7-A4AA-81ED1C517FF1}" type="presParOf" srcId="{CBC3543A-5837-4660-9647-4F521D412ACF}" destId="{DD155984-8D7B-4CC7-BED8-50BA70A85192}" srcOrd="1" destOrd="0" presId="urn:microsoft.com/office/officeart/2005/8/layout/hierarchy3"/>
    <dgm:cxn modelId="{FA4C10A0-E418-4A28-97E7-E8A7CEE6122A}" type="presParOf" srcId="{DD155984-8D7B-4CC7-BED8-50BA70A85192}" destId="{CC7B1E3F-7FAB-458A-881D-2D17C1BB83AB}" srcOrd="0" destOrd="0" presId="urn:microsoft.com/office/officeart/2005/8/layout/hierarchy3"/>
    <dgm:cxn modelId="{1EF1EF3A-1349-4461-8AEB-F8CE8FED660D}" type="presParOf" srcId="{DD155984-8D7B-4CC7-BED8-50BA70A85192}" destId="{D558B35F-3AEA-481D-8149-A16CA1B18B2C}" srcOrd="1" destOrd="0" presId="urn:microsoft.com/office/officeart/2005/8/layout/hierarchy3"/>
    <dgm:cxn modelId="{4E9EE9C5-2E45-4F92-9055-221F896D9C06}" type="presParOf" srcId="{31F8E7F9-542F-4957-9DE2-8545617CCAE2}" destId="{64645A9D-24D0-4F55-8D9B-60DF20926ED9}" srcOrd="3" destOrd="0" presId="urn:microsoft.com/office/officeart/2005/8/layout/hierarchy3"/>
    <dgm:cxn modelId="{310FE3D1-AEA4-40E6-85EE-0F1D95A0952A}" type="presParOf" srcId="{64645A9D-24D0-4F55-8D9B-60DF20926ED9}" destId="{F4962B7E-9B40-465A-8714-235384730ECA}" srcOrd="0" destOrd="0" presId="urn:microsoft.com/office/officeart/2005/8/layout/hierarchy3"/>
    <dgm:cxn modelId="{0DDF3E5B-B1A5-4EE2-B5EE-250C298CCEC4}" type="presParOf" srcId="{F4962B7E-9B40-465A-8714-235384730ECA}" destId="{FE8734B9-818D-4D5F-B373-33217F8909B0}" srcOrd="0" destOrd="0" presId="urn:microsoft.com/office/officeart/2005/8/layout/hierarchy3"/>
    <dgm:cxn modelId="{153AD484-6EE0-4B41-8EE1-D6FCE5065A81}" type="presParOf" srcId="{F4962B7E-9B40-465A-8714-235384730ECA}" destId="{D4C5FCA1-9622-45C9-B4AF-551C0477D64B}" srcOrd="1" destOrd="0" presId="urn:microsoft.com/office/officeart/2005/8/layout/hierarchy3"/>
    <dgm:cxn modelId="{D2ECD6EA-153B-432B-9434-ED9447F15520}" type="presParOf" srcId="{64645A9D-24D0-4F55-8D9B-60DF20926ED9}" destId="{047CDB2B-6F47-4957-855C-078E46F38054}" srcOrd="1" destOrd="0" presId="urn:microsoft.com/office/officeart/2005/8/layout/hierarchy3"/>
    <dgm:cxn modelId="{6739D93D-F241-4672-A849-5FA715F07E6A}" type="presParOf" srcId="{047CDB2B-6F47-4957-855C-078E46F38054}" destId="{F4F29F3A-1E24-451E-AD8A-B7B14AA3417C}" srcOrd="0" destOrd="0" presId="urn:microsoft.com/office/officeart/2005/8/layout/hierarchy3"/>
    <dgm:cxn modelId="{CA23E732-CED3-4637-AC07-5FB247FA7210}" type="presParOf" srcId="{047CDB2B-6F47-4957-855C-078E46F38054}" destId="{BC6DCA2C-5309-4543-9228-830212E769B3}" srcOrd="1" destOrd="0" presId="urn:microsoft.com/office/officeart/2005/8/layout/hierarchy3"/>
    <dgm:cxn modelId="{CBAECE96-7F85-416E-9796-FE10A20A738A}" type="presParOf" srcId="{047CDB2B-6F47-4957-855C-078E46F38054}" destId="{31901046-E784-4140-8915-696A8A163839}" srcOrd="2" destOrd="0" presId="urn:microsoft.com/office/officeart/2005/8/layout/hierarchy3"/>
    <dgm:cxn modelId="{A9AEEF8D-120E-4A2A-A115-35B933B133AF}" type="presParOf" srcId="{047CDB2B-6F47-4957-855C-078E46F38054}" destId="{22F07499-FBAB-4BD7-A6B2-83830A1990CE}" srcOrd="3" destOrd="0" presId="urn:microsoft.com/office/officeart/2005/8/layout/hierarchy3"/>
    <dgm:cxn modelId="{F2E472BE-D207-4E6D-A829-140B65C16290}" type="presParOf" srcId="{047CDB2B-6F47-4957-855C-078E46F38054}" destId="{B1BA096C-8739-4CA8-A51C-DA4FE726D720}" srcOrd="4" destOrd="0" presId="urn:microsoft.com/office/officeart/2005/8/layout/hierarchy3"/>
    <dgm:cxn modelId="{394F5DD1-69D3-4B73-8FDB-F0A68BF5ED5D}" type="presParOf" srcId="{047CDB2B-6F47-4957-855C-078E46F38054}" destId="{84E87A1E-7FCA-43E4-B3B8-A1915CD8EEF3}" srcOrd="5" destOrd="0" presId="urn:microsoft.com/office/officeart/2005/8/layout/hierarchy3"/>
    <dgm:cxn modelId="{6EE61AA7-A534-4EE5-89E7-14BBBFAE234B}" type="presParOf" srcId="{047CDB2B-6F47-4957-855C-078E46F38054}" destId="{A88CF001-E86F-4928-8358-F931287B616B}" srcOrd="6" destOrd="0" presId="urn:microsoft.com/office/officeart/2005/8/layout/hierarchy3"/>
    <dgm:cxn modelId="{EAA8B617-36D3-4FFA-A2C5-C9780B9B7DCC}" type="presParOf" srcId="{047CDB2B-6F47-4957-855C-078E46F38054}" destId="{ADBFEE00-06F4-4458-BE49-B2F58BA59C3D}" srcOrd="7" destOrd="0" presId="urn:microsoft.com/office/officeart/2005/8/layout/hierarchy3"/>
    <dgm:cxn modelId="{2F8EC077-62C1-4325-9B2A-C7E0558F86E5}" type="presParOf" srcId="{047CDB2B-6F47-4957-855C-078E46F38054}" destId="{AA8ABA54-CFE9-47D4-95F2-01A2D7CADAFE}" srcOrd="8" destOrd="0" presId="urn:microsoft.com/office/officeart/2005/8/layout/hierarchy3"/>
    <dgm:cxn modelId="{964F8F1E-2316-46E9-B461-BECA514ECD66}" type="presParOf" srcId="{047CDB2B-6F47-4957-855C-078E46F38054}" destId="{53986AB6-D2E5-48C4-8D0B-7D509922A4A5}" srcOrd="9" destOrd="0" presId="urn:microsoft.com/office/officeart/2005/8/layout/hierarchy3"/>
    <dgm:cxn modelId="{8A540311-1D9E-4D26-BD71-E11E0BD34C53}" type="presParOf" srcId="{047CDB2B-6F47-4957-855C-078E46F38054}" destId="{9DB7A9BC-9686-4528-A267-D9D29D9DD90E}" srcOrd="10" destOrd="0" presId="urn:microsoft.com/office/officeart/2005/8/layout/hierarchy3"/>
    <dgm:cxn modelId="{4081A2D5-8478-4A81-9435-64C8CE935EC8}" type="presParOf" srcId="{047CDB2B-6F47-4957-855C-078E46F38054}" destId="{439DEA7B-0C16-4BC8-A6EC-05BE95CF6964}" srcOrd="11" destOrd="0" presId="urn:microsoft.com/office/officeart/2005/8/layout/hierarchy3"/>
    <dgm:cxn modelId="{51A676C3-EE37-40DC-8573-43361842036B}" type="presParOf" srcId="{047CDB2B-6F47-4957-855C-078E46F38054}" destId="{64DA3E2A-C505-4DF2-85BC-94813AE3B5FC}" srcOrd="12" destOrd="0" presId="urn:microsoft.com/office/officeart/2005/8/layout/hierarchy3"/>
    <dgm:cxn modelId="{7EB87130-2932-43AD-A98B-1E1C1BBC09B6}" type="presParOf" srcId="{047CDB2B-6F47-4957-855C-078E46F38054}" destId="{114CCC41-6CFC-416A-A655-B6890995309E}" srcOrd="13" destOrd="0" presId="urn:microsoft.com/office/officeart/2005/8/layout/hierarchy3"/>
    <dgm:cxn modelId="{64BAC7E9-75CA-43F6-810F-17C2860FD289}" type="presParOf" srcId="{31F8E7F9-542F-4957-9DE2-8545617CCAE2}" destId="{91E945DC-5879-404F-80C8-F15DED448263}" srcOrd="4" destOrd="0" presId="urn:microsoft.com/office/officeart/2005/8/layout/hierarchy3"/>
    <dgm:cxn modelId="{B5895C82-D905-40F0-9233-CB5D5B95D54A}" type="presParOf" srcId="{91E945DC-5879-404F-80C8-F15DED448263}" destId="{2AAB7D19-0426-402D-84D1-0FD73668D3EC}" srcOrd="0" destOrd="0" presId="urn:microsoft.com/office/officeart/2005/8/layout/hierarchy3"/>
    <dgm:cxn modelId="{1136F428-A77E-498F-A21A-711789B2E82D}" type="presParOf" srcId="{2AAB7D19-0426-402D-84D1-0FD73668D3EC}" destId="{B7E3079E-8FEE-422D-B830-C0AE734A4BB9}" srcOrd="0" destOrd="0" presId="urn:microsoft.com/office/officeart/2005/8/layout/hierarchy3"/>
    <dgm:cxn modelId="{C92606B5-284E-4C6B-8F37-176EBCDB8CF0}" type="presParOf" srcId="{2AAB7D19-0426-402D-84D1-0FD73668D3EC}" destId="{AFC670A9-E823-48F5-9733-C49A4749FE89}" srcOrd="1" destOrd="0" presId="urn:microsoft.com/office/officeart/2005/8/layout/hierarchy3"/>
    <dgm:cxn modelId="{7CD2A829-7D37-4E6C-A6C0-D30E75DC2D61}" type="presParOf" srcId="{91E945DC-5879-404F-80C8-F15DED448263}" destId="{78589AFC-B5C3-4179-B98B-7B189A6CAA0F}" srcOrd="1" destOrd="0" presId="urn:microsoft.com/office/officeart/2005/8/layout/hierarchy3"/>
    <dgm:cxn modelId="{ACBF0308-CCFA-4311-BD92-8FFAB837B382}" type="presParOf" srcId="{78589AFC-B5C3-4179-B98B-7B189A6CAA0F}" destId="{967EFF53-BA48-4E3F-BB3E-762667391E7B}" srcOrd="0" destOrd="0" presId="urn:microsoft.com/office/officeart/2005/8/layout/hierarchy3"/>
    <dgm:cxn modelId="{04C39A6C-059B-495A-BA25-D65372497DA8}" type="presParOf" srcId="{78589AFC-B5C3-4179-B98B-7B189A6CAA0F}" destId="{856B155E-66E3-4EDC-AC16-A84321B1FF0E}" srcOrd="1" destOrd="0" presId="urn:microsoft.com/office/officeart/2005/8/layout/hierarchy3"/>
    <dgm:cxn modelId="{40445798-833C-4736-907E-EC85D8E26842}" type="presParOf" srcId="{78589AFC-B5C3-4179-B98B-7B189A6CAA0F}" destId="{4D340773-44CA-4099-8F90-9755FC286024}" srcOrd="2" destOrd="0" presId="urn:microsoft.com/office/officeart/2005/8/layout/hierarchy3"/>
    <dgm:cxn modelId="{9A33A7F5-3E9B-4105-841A-DC9369869261}" type="presParOf" srcId="{78589AFC-B5C3-4179-B98B-7B189A6CAA0F}" destId="{EE9750B9-1DC2-452F-9114-5CA7A1330E22}" srcOrd="3" destOrd="0" presId="urn:microsoft.com/office/officeart/2005/8/layout/hierarchy3"/>
    <dgm:cxn modelId="{90B8E2F7-934A-42CF-92F9-CDBF1E4864C9}" type="presParOf" srcId="{78589AFC-B5C3-4179-B98B-7B189A6CAA0F}" destId="{D4E07C56-4BE4-44C3-AB8B-9DF21FDA8E53}" srcOrd="4" destOrd="0" presId="urn:microsoft.com/office/officeart/2005/8/layout/hierarchy3"/>
    <dgm:cxn modelId="{9B67A236-36C0-4A0F-BB55-03C619BD8F2E}" type="presParOf" srcId="{78589AFC-B5C3-4179-B98B-7B189A6CAA0F}" destId="{0C700433-24B4-4308-94E3-DE675E9202FD}" srcOrd="5" destOrd="0" presId="urn:microsoft.com/office/officeart/2005/8/layout/hierarchy3"/>
    <dgm:cxn modelId="{DB80506E-918A-4ECB-B514-BC10768FB5E3}" type="presParOf" srcId="{78589AFC-B5C3-4179-B98B-7B189A6CAA0F}" destId="{60103ACF-39FF-470D-8A7B-0F9378B4F403}" srcOrd="6" destOrd="0" presId="urn:microsoft.com/office/officeart/2005/8/layout/hierarchy3"/>
    <dgm:cxn modelId="{206A5683-F89D-4D9B-BDA1-B721E2B0D937}" type="presParOf" srcId="{78589AFC-B5C3-4179-B98B-7B189A6CAA0F}" destId="{7BED72AD-D7A0-4BE3-B9C8-9BED5B07FB07}" srcOrd="7" destOrd="0" presId="urn:microsoft.com/office/officeart/2005/8/layout/hierarchy3"/>
    <dgm:cxn modelId="{65360775-A72E-473A-8F0E-F7E8DDD5963C}" type="presParOf" srcId="{78589AFC-B5C3-4179-B98B-7B189A6CAA0F}" destId="{81924BFF-9274-4B7B-98B0-4BE9001BB064}" srcOrd="8" destOrd="0" presId="urn:microsoft.com/office/officeart/2005/8/layout/hierarchy3"/>
    <dgm:cxn modelId="{23EDBFAE-2D0A-4D0B-9F93-CA4029F1342B}" type="presParOf" srcId="{78589AFC-B5C3-4179-B98B-7B189A6CAA0F}" destId="{1D0BADDE-09F6-422E-B4CB-7CC360853808}" srcOrd="9" destOrd="0" presId="urn:microsoft.com/office/officeart/2005/8/layout/hierarchy3"/>
    <dgm:cxn modelId="{64984760-A12A-4F9E-BBD0-39C88B5379EF}" type="presParOf" srcId="{31F8E7F9-542F-4957-9DE2-8545617CCAE2}" destId="{94F62249-C5B1-42E5-BB43-C5F3BA675FA1}" srcOrd="5" destOrd="0" presId="urn:microsoft.com/office/officeart/2005/8/layout/hierarchy3"/>
    <dgm:cxn modelId="{9C9046E7-4448-45E6-9535-252B8E580619}" type="presParOf" srcId="{94F62249-C5B1-42E5-BB43-C5F3BA675FA1}" destId="{88713B05-67B0-42B4-9F8B-287B3EB3FA21}" srcOrd="0" destOrd="0" presId="urn:microsoft.com/office/officeart/2005/8/layout/hierarchy3"/>
    <dgm:cxn modelId="{7FB066EA-6B1A-47B7-A57E-EBDF4B543B61}" type="presParOf" srcId="{88713B05-67B0-42B4-9F8B-287B3EB3FA21}" destId="{CE404ED6-4830-498F-910C-66E61AD00710}" srcOrd="0" destOrd="0" presId="urn:microsoft.com/office/officeart/2005/8/layout/hierarchy3"/>
    <dgm:cxn modelId="{FBEA3518-587D-4168-B079-B14DBC0F416C}" type="presParOf" srcId="{88713B05-67B0-42B4-9F8B-287B3EB3FA21}" destId="{A8F25587-31C6-4160-8DFC-6C0A72C3ADCE}" srcOrd="1" destOrd="0" presId="urn:microsoft.com/office/officeart/2005/8/layout/hierarchy3"/>
    <dgm:cxn modelId="{756E1537-2524-41E2-AB7A-64397797FDF5}" type="presParOf" srcId="{94F62249-C5B1-42E5-BB43-C5F3BA675FA1}" destId="{30582430-397D-4501-BF54-39A961EEFF8B}" srcOrd="1" destOrd="0" presId="urn:microsoft.com/office/officeart/2005/8/layout/hierarchy3"/>
    <dgm:cxn modelId="{A06017F0-ABF4-40E8-815F-0CAEEDA20371}" type="presParOf" srcId="{30582430-397D-4501-BF54-39A961EEFF8B}" destId="{67986AFA-27F8-4F68-9B34-346B46978F7E}" srcOrd="0" destOrd="0" presId="urn:microsoft.com/office/officeart/2005/8/layout/hierarchy3"/>
    <dgm:cxn modelId="{9F0EFAD9-209C-4707-A779-AA35F9EA7780}" type="presParOf" srcId="{30582430-397D-4501-BF54-39A961EEFF8B}" destId="{DAC9BCF8-E208-44D9-9F46-98CE5EB6CFBE}" srcOrd="1" destOrd="0" presId="urn:microsoft.com/office/officeart/2005/8/layout/hierarchy3"/>
    <dgm:cxn modelId="{A55504EC-A88E-43BE-80FE-8126F4EB56A0}" type="presParOf" srcId="{30582430-397D-4501-BF54-39A961EEFF8B}" destId="{814581EF-C55C-4E3C-B1EC-446F3B0D7BC4}" srcOrd="2" destOrd="0" presId="urn:microsoft.com/office/officeart/2005/8/layout/hierarchy3"/>
    <dgm:cxn modelId="{638395D2-4422-499E-851B-044DCF7D986F}" type="presParOf" srcId="{30582430-397D-4501-BF54-39A961EEFF8B}" destId="{B1367ECD-CA62-4E74-9EEB-526A7E1C055D}" srcOrd="3" destOrd="0" presId="urn:microsoft.com/office/officeart/2005/8/layout/hierarchy3"/>
    <dgm:cxn modelId="{3FCCAAC8-4012-4D46-BEE6-5601972A88FA}" type="presParOf" srcId="{31F8E7F9-542F-4957-9DE2-8545617CCAE2}" destId="{30976206-37D5-4AA8-B830-1465A727F505}" srcOrd="6" destOrd="0" presId="urn:microsoft.com/office/officeart/2005/8/layout/hierarchy3"/>
    <dgm:cxn modelId="{9D4EC0AF-40D6-4B8B-A67D-C2F1F30215E4}" type="presParOf" srcId="{30976206-37D5-4AA8-B830-1465A727F505}" destId="{948E709D-C819-415E-931E-74404364B544}" srcOrd="0" destOrd="0" presId="urn:microsoft.com/office/officeart/2005/8/layout/hierarchy3"/>
    <dgm:cxn modelId="{B9590928-C02C-460E-8737-44B90656D4AB}" type="presParOf" srcId="{948E709D-C819-415E-931E-74404364B544}" destId="{00AAD2CA-8755-47A7-8CA3-88D6936C6509}" srcOrd="0" destOrd="0" presId="urn:microsoft.com/office/officeart/2005/8/layout/hierarchy3"/>
    <dgm:cxn modelId="{99A74A4D-80FA-4858-BDD9-D1DE364F9833}" type="presParOf" srcId="{948E709D-C819-415E-931E-74404364B544}" destId="{5015A861-F57E-4365-8083-261D2B39E933}" srcOrd="1" destOrd="0" presId="urn:microsoft.com/office/officeart/2005/8/layout/hierarchy3"/>
    <dgm:cxn modelId="{6C95E49C-F4A4-4602-B53A-90B906776A5F}" type="presParOf" srcId="{30976206-37D5-4AA8-B830-1465A727F505}" destId="{C2A0BE53-3993-4C5D-9337-71C2DE0B5934}" srcOrd="1" destOrd="0" presId="urn:microsoft.com/office/officeart/2005/8/layout/hierarchy3"/>
    <dgm:cxn modelId="{740E8A12-F0B5-4895-B49A-3921B605E956}" type="presParOf" srcId="{C2A0BE53-3993-4C5D-9337-71C2DE0B5934}" destId="{0C9F7FE8-8A25-4F0C-BF9B-6E48788214A8}" srcOrd="0" destOrd="0" presId="urn:microsoft.com/office/officeart/2005/8/layout/hierarchy3"/>
    <dgm:cxn modelId="{2DC7613B-7425-427B-A481-16D860BFBE32}" type="presParOf" srcId="{C2A0BE53-3993-4C5D-9337-71C2DE0B5934}" destId="{47A4FCA5-E2A6-4BC9-9001-186557517D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4D7D99-D17D-4B7A-81BB-9A450B294D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678F93-5395-4A5E-8FB2-8EFBD47611C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1. Определение эмоций</a:t>
          </a:r>
          <a:endParaRPr lang="ru-RU" dirty="0" smtClean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6A40060-3864-4A97-A3DB-259E5971980E}" type="parTrans" cxnId="{00AEC1DB-AF58-4B72-8355-58092AFCDA87}">
      <dgm:prSet/>
      <dgm:spPr/>
      <dgm:t>
        <a:bodyPr/>
        <a:lstStyle/>
        <a:p>
          <a:endParaRPr lang="ru-RU"/>
        </a:p>
      </dgm:t>
    </dgm:pt>
    <dgm:pt modelId="{90CB6707-6B51-4CF4-9000-5794B6D4E211}" type="sibTrans" cxnId="{00AEC1DB-AF58-4B72-8355-58092AFCDA87}">
      <dgm:prSet/>
      <dgm:spPr/>
      <dgm:t>
        <a:bodyPr/>
        <a:lstStyle/>
        <a:p>
          <a:endParaRPr lang="ru-RU"/>
        </a:p>
      </dgm:t>
    </dgm:pt>
    <dgm:pt modelId="{791B8901-AF80-44D8-A5C2-5EE68DFC2B9C}">
      <dgm:prSet phldrT="[Текст]"/>
      <dgm:spPr/>
      <dgm:t>
        <a:bodyPr/>
        <a:lstStyle/>
        <a:p>
          <a:r>
            <a:rPr lang="ru-RU" dirty="0" smtClean="0"/>
            <a:t>Цель теста: доказать, что с помощью жестов можно определять эмоции человека</a:t>
          </a:r>
          <a:endParaRPr lang="ru-RU" dirty="0"/>
        </a:p>
      </dgm:t>
    </dgm:pt>
    <dgm:pt modelId="{0D738DCC-5DED-402D-89A1-9C917E2CC7BC}" type="parTrans" cxnId="{C6EEEA54-5E16-4D62-B016-2307090DFECC}">
      <dgm:prSet/>
      <dgm:spPr/>
      <dgm:t>
        <a:bodyPr/>
        <a:lstStyle/>
        <a:p>
          <a:endParaRPr lang="ru-RU"/>
        </a:p>
      </dgm:t>
    </dgm:pt>
    <dgm:pt modelId="{81FF8E15-D7C0-4757-A72A-9A4535140740}" type="sibTrans" cxnId="{C6EEEA54-5E16-4D62-B016-2307090DFECC}">
      <dgm:prSet/>
      <dgm:spPr/>
      <dgm:t>
        <a:bodyPr/>
        <a:lstStyle/>
        <a:p>
          <a:endParaRPr lang="ru-RU"/>
        </a:p>
      </dgm:t>
    </dgm:pt>
    <dgm:pt modelId="{FCBDA750-7E24-465C-A26E-64BA1823D428}">
      <dgm:prSet phldrT="[Текст]"/>
      <dgm:spPr/>
      <dgm:t>
        <a:bodyPr/>
        <a:lstStyle/>
        <a:p>
          <a:r>
            <a:rPr lang="ru-RU" dirty="0" smtClean="0"/>
            <a:t>Цель теста: доказать, что с помощью жестов можно общаться и доносить до людей смысл без слов</a:t>
          </a:r>
          <a:endParaRPr lang="ru-RU" dirty="0"/>
        </a:p>
      </dgm:t>
    </dgm:pt>
    <dgm:pt modelId="{542F4F05-6283-4CA8-A9DC-07E9E5C17B51}" type="parTrans" cxnId="{6BC8FC54-25D8-4083-89ED-A272942DDBF1}">
      <dgm:prSet/>
      <dgm:spPr/>
      <dgm:t>
        <a:bodyPr/>
        <a:lstStyle/>
        <a:p>
          <a:endParaRPr lang="ru-RU"/>
        </a:p>
      </dgm:t>
    </dgm:pt>
    <dgm:pt modelId="{79DD40A8-8B5C-49A1-B2C5-1A399F0B8E13}" type="sibTrans" cxnId="{6BC8FC54-25D8-4083-89ED-A272942DDBF1}">
      <dgm:prSet/>
      <dgm:spPr/>
      <dgm:t>
        <a:bodyPr/>
        <a:lstStyle/>
        <a:p>
          <a:endParaRPr lang="ru-RU"/>
        </a:p>
      </dgm:t>
    </dgm:pt>
    <dgm:pt modelId="{06A0D22F-CBB9-4B0C-949F-9B19339210B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2. Походка</a:t>
          </a:r>
          <a:endParaRPr lang="ru-RU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99203E0-A1D6-4064-88D1-DE0B26F8BB0B}" type="parTrans" cxnId="{A32749CE-A3D5-4E39-8A09-E95B433ED078}">
      <dgm:prSet/>
      <dgm:spPr/>
      <dgm:t>
        <a:bodyPr/>
        <a:lstStyle/>
        <a:p>
          <a:endParaRPr lang="ru-RU"/>
        </a:p>
      </dgm:t>
    </dgm:pt>
    <dgm:pt modelId="{1DE26CEB-B1D0-4F41-B267-159B3819741E}" type="sibTrans" cxnId="{A32749CE-A3D5-4E39-8A09-E95B433ED078}">
      <dgm:prSet/>
      <dgm:spPr/>
      <dgm:t>
        <a:bodyPr/>
        <a:lstStyle/>
        <a:p>
          <a:endParaRPr lang="ru-RU"/>
        </a:p>
      </dgm:t>
    </dgm:pt>
    <dgm:pt modelId="{4F4252F6-170D-41C0-A7D5-B66F988E177E}">
      <dgm:prSet/>
      <dgm:spPr/>
      <dgm:t>
        <a:bodyPr/>
        <a:lstStyle/>
        <a:p>
          <a:r>
            <a:rPr lang="ru-RU" dirty="0" smtClean="0"/>
            <a:t>Цель теста: доказать, что по походке можно определить эмоциональное состояние человека </a:t>
          </a:r>
          <a:endParaRPr lang="ru-RU" dirty="0"/>
        </a:p>
      </dgm:t>
    </dgm:pt>
    <dgm:pt modelId="{9E1BD99D-7391-45AF-A2E0-2C84F97D700A}" type="parTrans" cxnId="{AAB15E14-1057-4E6A-9AF7-442E1E8C120C}">
      <dgm:prSet/>
      <dgm:spPr/>
      <dgm:t>
        <a:bodyPr/>
        <a:lstStyle/>
        <a:p>
          <a:endParaRPr lang="ru-RU"/>
        </a:p>
      </dgm:t>
    </dgm:pt>
    <dgm:pt modelId="{30FCF32E-CAF5-4D15-A6AD-02CF4043CA71}" type="sibTrans" cxnId="{AAB15E14-1057-4E6A-9AF7-442E1E8C120C}">
      <dgm:prSet/>
      <dgm:spPr/>
      <dgm:t>
        <a:bodyPr/>
        <a:lstStyle/>
        <a:p>
          <a:endParaRPr lang="ru-RU"/>
        </a:p>
      </dgm:t>
    </dgm:pt>
    <dgm:pt modelId="{0DC2BA13-219F-4B1E-B21D-0CE16074C93C}">
      <dgm:prSet/>
      <dgm:spPr/>
      <dgm:t>
        <a:bodyPr/>
        <a:lstStyle/>
        <a:p>
          <a:r>
            <a:rPr lang="ru-RU" b="1" dirty="0" smtClean="0"/>
            <a:t>3. Определение цветов</a:t>
          </a:r>
          <a:endParaRPr lang="ru-RU" dirty="0"/>
        </a:p>
      </dgm:t>
    </dgm:pt>
    <dgm:pt modelId="{34840764-5558-46A8-9F4C-1D959BB220E0}" type="sibTrans" cxnId="{A083AA0E-8B1F-4E4E-940C-3B47053562E3}">
      <dgm:prSet/>
      <dgm:spPr/>
      <dgm:t>
        <a:bodyPr/>
        <a:lstStyle/>
        <a:p>
          <a:endParaRPr lang="ru-RU"/>
        </a:p>
      </dgm:t>
    </dgm:pt>
    <dgm:pt modelId="{EEEE1455-2083-418A-BEE5-E8561173030C}" type="parTrans" cxnId="{A083AA0E-8B1F-4E4E-940C-3B47053562E3}">
      <dgm:prSet/>
      <dgm:spPr/>
      <dgm:t>
        <a:bodyPr/>
        <a:lstStyle/>
        <a:p>
          <a:endParaRPr lang="ru-RU"/>
        </a:p>
      </dgm:t>
    </dgm:pt>
    <dgm:pt modelId="{B1386285-49E2-4AB7-B1B8-01BBE4B9581A}" type="pres">
      <dgm:prSet presAssocID="{214D7D99-D17D-4B7A-81BB-9A450B294D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0D449-ACEF-417E-B1EF-460C5D4AE01E}" type="pres">
      <dgm:prSet presAssocID="{E5678F93-5395-4A5E-8FB2-8EFBD47611C8}" presName="parentLin" presStyleCnt="0"/>
      <dgm:spPr/>
    </dgm:pt>
    <dgm:pt modelId="{B947C333-CC89-42CC-B584-C2BF3074CCED}" type="pres">
      <dgm:prSet presAssocID="{E5678F93-5395-4A5E-8FB2-8EFBD4761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9D7221-965E-453C-BC82-AD27C19FFBE9}" type="pres">
      <dgm:prSet presAssocID="{E5678F93-5395-4A5E-8FB2-8EFBD47611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E0AA1-9FCF-42B5-B0B8-B6050655B31E}" type="pres">
      <dgm:prSet presAssocID="{E5678F93-5395-4A5E-8FB2-8EFBD47611C8}" presName="negativeSpace" presStyleCnt="0"/>
      <dgm:spPr/>
    </dgm:pt>
    <dgm:pt modelId="{F2165322-BF9C-49EA-9BAF-C88D39125076}" type="pres">
      <dgm:prSet presAssocID="{E5678F93-5395-4A5E-8FB2-8EFBD47611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0839B-6ECE-4242-8DD3-500315B85676}" type="pres">
      <dgm:prSet presAssocID="{90CB6707-6B51-4CF4-9000-5794B6D4E211}" presName="spaceBetweenRectangles" presStyleCnt="0"/>
      <dgm:spPr/>
    </dgm:pt>
    <dgm:pt modelId="{A47DA623-C5C1-4C2A-A6F6-DA658188F758}" type="pres">
      <dgm:prSet presAssocID="{06A0D22F-CBB9-4B0C-949F-9B19339210BF}" presName="parentLin" presStyleCnt="0"/>
      <dgm:spPr/>
    </dgm:pt>
    <dgm:pt modelId="{6ADF878A-D08F-4F3C-B740-99E3D12C54B1}" type="pres">
      <dgm:prSet presAssocID="{06A0D22F-CBB9-4B0C-949F-9B19339210B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30571F-EAA8-4FE0-9074-51446F40B0A9}" type="pres">
      <dgm:prSet presAssocID="{06A0D22F-CBB9-4B0C-949F-9B19339210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8105-3BDD-435B-A99D-D15119E33B56}" type="pres">
      <dgm:prSet presAssocID="{06A0D22F-CBB9-4B0C-949F-9B19339210BF}" presName="negativeSpace" presStyleCnt="0"/>
      <dgm:spPr/>
    </dgm:pt>
    <dgm:pt modelId="{9C1FD3EF-2A76-430E-A7D8-3680B77ABB20}" type="pres">
      <dgm:prSet presAssocID="{06A0D22F-CBB9-4B0C-949F-9B19339210B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9743C-8B97-49F7-AF79-99273387730B}" type="pres">
      <dgm:prSet presAssocID="{1DE26CEB-B1D0-4F41-B267-159B3819741E}" presName="spaceBetweenRectangles" presStyleCnt="0"/>
      <dgm:spPr/>
    </dgm:pt>
    <dgm:pt modelId="{BCA34E47-B284-48C3-B391-30D67F8337D6}" type="pres">
      <dgm:prSet presAssocID="{0DC2BA13-219F-4B1E-B21D-0CE16074C93C}" presName="parentLin" presStyleCnt="0"/>
      <dgm:spPr/>
    </dgm:pt>
    <dgm:pt modelId="{44250923-AA99-470D-9D23-E83C43A1353B}" type="pres">
      <dgm:prSet presAssocID="{0DC2BA13-219F-4B1E-B21D-0CE16074C9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A47969C-F17C-4B0A-A53C-D474E90A640B}" type="pres">
      <dgm:prSet presAssocID="{0DC2BA13-219F-4B1E-B21D-0CE16074C9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ABFB3-F611-4E45-B0D1-EA2D71EFFE11}" type="pres">
      <dgm:prSet presAssocID="{0DC2BA13-219F-4B1E-B21D-0CE16074C93C}" presName="negativeSpace" presStyleCnt="0"/>
      <dgm:spPr/>
    </dgm:pt>
    <dgm:pt modelId="{8D00CC31-9D98-416D-8869-704440B27634}" type="pres">
      <dgm:prSet presAssocID="{0DC2BA13-219F-4B1E-B21D-0CE16074C93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3D95C-ED6E-45EB-AE66-689D515D45B3}" type="presOf" srcId="{4F4252F6-170D-41C0-A7D5-B66F988E177E}" destId="{9C1FD3EF-2A76-430E-A7D8-3680B77ABB20}" srcOrd="0" destOrd="0" presId="urn:microsoft.com/office/officeart/2005/8/layout/list1"/>
    <dgm:cxn modelId="{42623248-8130-496E-AF32-C55E60B13CC4}" type="presOf" srcId="{06A0D22F-CBB9-4B0C-949F-9B19339210BF}" destId="{6ADF878A-D08F-4F3C-B740-99E3D12C54B1}" srcOrd="0" destOrd="0" presId="urn:microsoft.com/office/officeart/2005/8/layout/list1"/>
    <dgm:cxn modelId="{546E61B2-59BC-4670-87CF-C3EDBC7D230D}" type="presOf" srcId="{791B8901-AF80-44D8-A5C2-5EE68DFC2B9C}" destId="{F2165322-BF9C-49EA-9BAF-C88D39125076}" srcOrd="0" destOrd="0" presId="urn:microsoft.com/office/officeart/2005/8/layout/list1"/>
    <dgm:cxn modelId="{AF09AA51-DD18-4602-B7B9-2202A42A13EB}" type="presOf" srcId="{0DC2BA13-219F-4B1E-B21D-0CE16074C93C}" destId="{44250923-AA99-470D-9D23-E83C43A1353B}" srcOrd="0" destOrd="0" presId="urn:microsoft.com/office/officeart/2005/8/layout/list1"/>
    <dgm:cxn modelId="{00AEC1DB-AF58-4B72-8355-58092AFCDA87}" srcId="{214D7D99-D17D-4B7A-81BB-9A450B294DF1}" destId="{E5678F93-5395-4A5E-8FB2-8EFBD47611C8}" srcOrd="0" destOrd="0" parTransId="{E6A40060-3864-4A97-A3DB-259E5971980E}" sibTransId="{90CB6707-6B51-4CF4-9000-5794B6D4E211}"/>
    <dgm:cxn modelId="{C6EEEA54-5E16-4D62-B016-2307090DFECC}" srcId="{E5678F93-5395-4A5E-8FB2-8EFBD47611C8}" destId="{791B8901-AF80-44D8-A5C2-5EE68DFC2B9C}" srcOrd="0" destOrd="0" parTransId="{0D738DCC-5DED-402D-89A1-9C917E2CC7BC}" sibTransId="{81FF8E15-D7C0-4757-A72A-9A4535140740}"/>
    <dgm:cxn modelId="{34A86C40-8401-4A7D-8AD7-E195E45FC1C4}" type="presOf" srcId="{214D7D99-D17D-4B7A-81BB-9A450B294DF1}" destId="{B1386285-49E2-4AB7-B1B8-01BBE4B9581A}" srcOrd="0" destOrd="0" presId="urn:microsoft.com/office/officeart/2005/8/layout/list1"/>
    <dgm:cxn modelId="{CEEB679F-9BFD-41A3-BE9F-346B2B4E1705}" type="presOf" srcId="{06A0D22F-CBB9-4B0C-949F-9B19339210BF}" destId="{8B30571F-EAA8-4FE0-9074-51446F40B0A9}" srcOrd="1" destOrd="0" presId="urn:microsoft.com/office/officeart/2005/8/layout/list1"/>
    <dgm:cxn modelId="{4E8E36EA-B7C9-4E68-AD36-E5887E02F287}" type="presOf" srcId="{E5678F93-5395-4A5E-8FB2-8EFBD47611C8}" destId="{4B9D7221-965E-453C-BC82-AD27C19FFBE9}" srcOrd="1" destOrd="0" presId="urn:microsoft.com/office/officeart/2005/8/layout/list1"/>
    <dgm:cxn modelId="{1F05C7E0-2BE8-4C71-A647-341FB496D1F5}" type="presOf" srcId="{0DC2BA13-219F-4B1E-B21D-0CE16074C93C}" destId="{2A47969C-F17C-4B0A-A53C-D474E90A640B}" srcOrd="1" destOrd="0" presId="urn:microsoft.com/office/officeart/2005/8/layout/list1"/>
    <dgm:cxn modelId="{A32749CE-A3D5-4E39-8A09-E95B433ED078}" srcId="{214D7D99-D17D-4B7A-81BB-9A450B294DF1}" destId="{06A0D22F-CBB9-4B0C-949F-9B19339210BF}" srcOrd="1" destOrd="0" parTransId="{499203E0-A1D6-4064-88D1-DE0B26F8BB0B}" sibTransId="{1DE26CEB-B1D0-4F41-B267-159B3819741E}"/>
    <dgm:cxn modelId="{8D99E5C0-2B56-487C-AA72-3AD3101E3D28}" type="presOf" srcId="{E5678F93-5395-4A5E-8FB2-8EFBD47611C8}" destId="{B947C333-CC89-42CC-B584-C2BF3074CCED}" srcOrd="0" destOrd="0" presId="urn:microsoft.com/office/officeart/2005/8/layout/list1"/>
    <dgm:cxn modelId="{A083AA0E-8B1F-4E4E-940C-3B47053562E3}" srcId="{214D7D99-D17D-4B7A-81BB-9A450B294DF1}" destId="{0DC2BA13-219F-4B1E-B21D-0CE16074C93C}" srcOrd="2" destOrd="0" parTransId="{EEEE1455-2083-418A-BEE5-E8561173030C}" sibTransId="{34840764-5558-46A8-9F4C-1D959BB220E0}"/>
    <dgm:cxn modelId="{3ECD3F35-D048-46BA-9A69-A91563765617}" type="presOf" srcId="{FCBDA750-7E24-465C-A26E-64BA1823D428}" destId="{8D00CC31-9D98-416D-8869-704440B27634}" srcOrd="0" destOrd="0" presId="urn:microsoft.com/office/officeart/2005/8/layout/list1"/>
    <dgm:cxn modelId="{AAB15E14-1057-4E6A-9AF7-442E1E8C120C}" srcId="{06A0D22F-CBB9-4B0C-949F-9B19339210BF}" destId="{4F4252F6-170D-41C0-A7D5-B66F988E177E}" srcOrd="0" destOrd="0" parTransId="{9E1BD99D-7391-45AF-A2E0-2C84F97D700A}" sibTransId="{30FCF32E-CAF5-4D15-A6AD-02CF4043CA71}"/>
    <dgm:cxn modelId="{6BC8FC54-25D8-4083-89ED-A272942DDBF1}" srcId="{0DC2BA13-219F-4B1E-B21D-0CE16074C93C}" destId="{FCBDA750-7E24-465C-A26E-64BA1823D428}" srcOrd="0" destOrd="0" parTransId="{542F4F05-6283-4CA8-A9DC-07E9E5C17B51}" sibTransId="{79DD40A8-8B5C-49A1-B2C5-1A399F0B8E13}"/>
    <dgm:cxn modelId="{B0C34B73-96EA-4370-9CF2-EB0523545F5F}" type="presParOf" srcId="{B1386285-49E2-4AB7-B1B8-01BBE4B9581A}" destId="{9290D449-ACEF-417E-B1EF-460C5D4AE01E}" srcOrd="0" destOrd="0" presId="urn:microsoft.com/office/officeart/2005/8/layout/list1"/>
    <dgm:cxn modelId="{43C03D9F-7EC3-4C75-ADF7-8A16789598FF}" type="presParOf" srcId="{9290D449-ACEF-417E-B1EF-460C5D4AE01E}" destId="{B947C333-CC89-42CC-B584-C2BF3074CCED}" srcOrd="0" destOrd="0" presId="urn:microsoft.com/office/officeart/2005/8/layout/list1"/>
    <dgm:cxn modelId="{0E2A0197-0C13-4E29-B896-87D548A4CD74}" type="presParOf" srcId="{9290D449-ACEF-417E-B1EF-460C5D4AE01E}" destId="{4B9D7221-965E-453C-BC82-AD27C19FFBE9}" srcOrd="1" destOrd="0" presId="urn:microsoft.com/office/officeart/2005/8/layout/list1"/>
    <dgm:cxn modelId="{C8CAC3AC-DD78-4CBD-B591-6177F635BAD1}" type="presParOf" srcId="{B1386285-49E2-4AB7-B1B8-01BBE4B9581A}" destId="{CD5E0AA1-9FCF-42B5-B0B8-B6050655B31E}" srcOrd="1" destOrd="0" presId="urn:microsoft.com/office/officeart/2005/8/layout/list1"/>
    <dgm:cxn modelId="{4C5A3AD5-06FC-44B0-95D1-D9B18B048360}" type="presParOf" srcId="{B1386285-49E2-4AB7-B1B8-01BBE4B9581A}" destId="{F2165322-BF9C-49EA-9BAF-C88D39125076}" srcOrd="2" destOrd="0" presId="urn:microsoft.com/office/officeart/2005/8/layout/list1"/>
    <dgm:cxn modelId="{90E1FB66-54D1-412A-A0FB-E41FE2D5CB15}" type="presParOf" srcId="{B1386285-49E2-4AB7-B1B8-01BBE4B9581A}" destId="{4E90839B-6ECE-4242-8DD3-500315B85676}" srcOrd="3" destOrd="0" presId="urn:microsoft.com/office/officeart/2005/8/layout/list1"/>
    <dgm:cxn modelId="{ECEA10DA-AF2F-4826-928C-6949977A191E}" type="presParOf" srcId="{B1386285-49E2-4AB7-B1B8-01BBE4B9581A}" destId="{A47DA623-C5C1-4C2A-A6F6-DA658188F758}" srcOrd="4" destOrd="0" presId="urn:microsoft.com/office/officeart/2005/8/layout/list1"/>
    <dgm:cxn modelId="{C0A6FD7D-1B58-48FD-807B-15C763097965}" type="presParOf" srcId="{A47DA623-C5C1-4C2A-A6F6-DA658188F758}" destId="{6ADF878A-D08F-4F3C-B740-99E3D12C54B1}" srcOrd="0" destOrd="0" presId="urn:microsoft.com/office/officeart/2005/8/layout/list1"/>
    <dgm:cxn modelId="{E97498EE-A917-4606-B966-800640589CB7}" type="presParOf" srcId="{A47DA623-C5C1-4C2A-A6F6-DA658188F758}" destId="{8B30571F-EAA8-4FE0-9074-51446F40B0A9}" srcOrd="1" destOrd="0" presId="urn:microsoft.com/office/officeart/2005/8/layout/list1"/>
    <dgm:cxn modelId="{D1910EB0-38E0-40FD-BD98-18FA8CFD43D0}" type="presParOf" srcId="{B1386285-49E2-4AB7-B1B8-01BBE4B9581A}" destId="{652A8105-3BDD-435B-A99D-D15119E33B56}" srcOrd="5" destOrd="0" presId="urn:microsoft.com/office/officeart/2005/8/layout/list1"/>
    <dgm:cxn modelId="{34F68A24-1DB4-47CB-8EAE-CAFE30C0505C}" type="presParOf" srcId="{B1386285-49E2-4AB7-B1B8-01BBE4B9581A}" destId="{9C1FD3EF-2A76-430E-A7D8-3680B77ABB20}" srcOrd="6" destOrd="0" presId="urn:microsoft.com/office/officeart/2005/8/layout/list1"/>
    <dgm:cxn modelId="{D2D9D220-CB25-432F-B731-DE7843A7DE53}" type="presParOf" srcId="{B1386285-49E2-4AB7-B1B8-01BBE4B9581A}" destId="{4DA9743C-8B97-49F7-AF79-99273387730B}" srcOrd="7" destOrd="0" presId="urn:microsoft.com/office/officeart/2005/8/layout/list1"/>
    <dgm:cxn modelId="{978D9AEF-33FE-4968-9348-9D7CA6A3A435}" type="presParOf" srcId="{B1386285-49E2-4AB7-B1B8-01BBE4B9581A}" destId="{BCA34E47-B284-48C3-B391-30D67F8337D6}" srcOrd="8" destOrd="0" presId="urn:microsoft.com/office/officeart/2005/8/layout/list1"/>
    <dgm:cxn modelId="{DC0108ED-55F8-47F3-A13F-6F8AA1A7EA3C}" type="presParOf" srcId="{BCA34E47-B284-48C3-B391-30D67F8337D6}" destId="{44250923-AA99-470D-9D23-E83C43A1353B}" srcOrd="0" destOrd="0" presId="urn:microsoft.com/office/officeart/2005/8/layout/list1"/>
    <dgm:cxn modelId="{864348D5-7417-411C-A450-8851C6F0D693}" type="presParOf" srcId="{BCA34E47-B284-48C3-B391-30D67F8337D6}" destId="{2A47969C-F17C-4B0A-A53C-D474E90A640B}" srcOrd="1" destOrd="0" presId="urn:microsoft.com/office/officeart/2005/8/layout/list1"/>
    <dgm:cxn modelId="{0D35E784-C70E-475E-BF24-77E18C23DF10}" type="presParOf" srcId="{B1386285-49E2-4AB7-B1B8-01BBE4B9581A}" destId="{B14ABFB3-F611-4E45-B0D1-EA2D71EFFE11}" srcOrd="9" destOrd="0" presId="urn:microsoft.com/office/officeart/2005/8/layout/list1"/>
    <dgm:cxn modelId="{CF8CC7C8-94B0-476B-AC31-DF43CBC8065B}" type="presParOf" srcId="{B1386285-49E2-4AB7-B1B8-01BBE4B9581A}" destId="{8D00CC31-9D98-416D-8869-704440B2763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A0256-A1E8-47B9-86D9-03877AF7A298}">
      <dsp:nvSpPr>
        <dsp:cNvPr id="0" name=""/>
        <dsp:cNvSpPr/>
      </dsp:nvSpPr>
      <dsp:spPr>
        <a:xfrm>
          <a:off x="0" y="789837"/>
          <a:ext cx="2385265" cy="143115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ритмические</a:t>
          </a:r>
          <a:endParaRPr lang="ru-RU" sz="2300" kern="1200" dirty="0"/>
        </a:p>
      </dsp:txBody>
      <dsp:txXfrm>
        <a:off x="0" y="789837"/>
        <a:ext cx="2385265" cy="1431158"/>
      </dsp:txXfrm>
    </dsp:sp>
    <dsp:sp modelId="{73399D03-7EC2-43B5-9B96-70691C5D245E}">
      <dsp:nvSpPr>
        <dsp:cNvPr id="0" name=""/>
        <dsp:cNvSpPr/>
      </dsp:nvSpPr>
      <dsp:spPr>
        <a:xfrm>
          <a:off x="2673738" y="721428"/>
          <a:ext cx="2385265" cy="143115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эмоциональные</a:t>
          </a:r>
          <a:endParaRPr lang="ru-RU" sz="2300" kern="1200" dirty="0"/>
        </a:p>
      </dsp:txBody>
      <dsp:txXfrm>
        <a:off x="2673738" y="721428"/>
        <a:ext cx="2385265" cy="1431158"/>
      </dsp:txXfrm>
    </dsp:sp>
    <dsp:sp modelId="{0B31A513-8638-41A5-A99E-DD6BE6273D6F}">
      <dsp:nvSpPr>
        <dsp:cNvPr id="0" name=""/>
        <dsp:cNvSpPr/>
      </dsp:nvSpPr>
      <dsp:spPr>
        <a:xfrm>
          <a:off x="5247583" y="789837"/>
          <a:ext cx="2385265" cy="143115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указательные</a:t>
          </a:r>
          <a:endParaRPr lang="ru-RU" sz="2300" kern="1200" dirty="0"/>
        </a:p>
      </dsp:txBody>
      <dsp:txXfrm>
        <a:off x="5247583" y="789837"/>
        <a:ext cx="2385265" cy="1431158"/>
      </dsp:txXfrm>
    </dsp:sp>
    <dsp:sp modelId="{F642AB87-AC52-4670-9F2D-3D335668917F}">
      <dsp:nvSpPr>
        <dsp:cNvPr id="0" name=""/>
        <dsp:cNvSpPr/>
      </dsp:nvSpPr>
      <dsp:spPr>
        <a:xfrm>
          <a:off x="1311895" y="2459523"/>
          <a:ext cx="2385265" cy="143115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изобразительные</a:t>
          </a:r>
          <a:endParaRPr lang="ru-RU" sz="2300" kern="1200" dirty="0"/>
        </a:p>
      </dsp:txBody>
      <dsp:txXfrm>
        <a:off x="1311895" y="2459523"/>
        <a:ext cx="2385265" cy="1431158"/>
      </dsp:txXfrm>
    </dsp:sp>
    <dsp:sp modelId="{C5EE2E52-FFC5-4FB7-9AF8-07C9B7537E25}">
      <dsp:nvSpPr>
        <dsp:cNvPr id="0" name=""/>
        <dsp:cNvSpPr/>
      </dsp:nvSpPr>
      <dsp:spPr>
        <a:xfrm>
          <a:off x="3935687" y="2459523"/>
          <a:ext cx="2385265" cy="143115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символические</a:t>
          </a:r>
          <a:endParaRPr lang="ru-RU" sz="2300" kern="1200" dirty="0"/>
        </a:p>
      </dsp:txBody>
      <dsp:txXfrm>
        <a:off x="3935687" y="2459523"/>
        <a:ext cx="2385265" cy="1431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15858-1B54-469F-A20B-BD5F985CF0CF}">
      <dsp:nvSpPr>
        <dsp:cNvPr id="0" name=""/>
        <dsp:cNvSpPr/>
      </dsp:nvSpPr>
      <dsp:spPr>
        <a:xfrm>
          <a:off x="72007" y="408348"/>
          <a:ext cx="100731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6-7 месяцев</a:t>
          </a:r>
          <a:endParaRPr lang="ru-RU" sz="1000" b="1" kern="1200" dirty="0"/>
        </a:p>
      </dsp:txBody>
      <dsp:txXfrm>
        <a:off x="86759" y="423100"/>
        <a:ext cx="977808" cy="474152"/>
      </dsp:txXfrm>
    </dsp:sp>
    <dsp:sp modelId="{2CDBB88C-7E1A-4CDD-B35B-4211F66FFFC9}">
      <dsp:nvSpPr>
        <dsp:cNvPr id="0" name=""/>
        <dsp:cNvSpPr/>
      </dsp:nvSpPr>
      <dsp:spPr>
        <a:xfrm>
          <a:off x="127018" y="912004"/>
          <a:ext cx="91440" cy="358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86"/>
              </a:lnTo>
              <a:lnTo>
                <a:pt x="77843" y="35838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B2905-E853-49AB-8A5A-49E33868AFA7}">
      <dsp:nvSpPr>
        <dsp:cNvPr id="0" name=""/>
        <dsp:cNvSpPr/>
      </dsp:nvSpPr>
      <dsp:spPr>
        <a:xfrm>
          <a:off x="204861" y="101856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Жесты-пробы: протягивание руки</a:t>
          </a:r>
          <a:endParaRPr lang="ru-RU" sz="700" b="1" kern="1200" dirty="0"/>
        </a:p>
      </dsp:txBody>
      <dsp:txXfrm>
        <a:off x="219613" y="1033314"/>
        <a:ext cx="776345" cy="474152"/>
      </dsp:txXfrm>
    </dsp:sp>
    <dsp:sp modelId="{A16033FD-D98E-4165-BD58-2CF42C73583C}">
      <dsp:nvSpPr>
        <dsp:cNvPr id="0" name=""/>
        <dsp:cNvSpPr/>
      </dsp:nvSpPr>
      <dsp:spPr>
        <a:xfrm>
          <a:off x="1262539" y="388992"/>
          <a:ext cx="100731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7 месяцев</a:t>
          </a:r>
          <a:endParaRPr lang="ru-RU" sz="1000" b="1" kern="1200" dirty="0"/>
        </a:p>
      </dsp:txBody>
      <dsp:txXfrm>
        <a:off x="1277291" y="403744"/>
        <a:ext cx="977808" cy="474152"/>
      </dsp:txXfrm>
    </dsp:sp>
    <dsp:sp modelId="{DE7A6D3D-12FA-4E4D-9341-9DBBD7F91DA7}">
      <dsp:nvSpPr>
        <dsp:cNvPr id="0" name=""/>
        <dsp:cNvSpPr/>
      </dsp:nvSpPr>
      <dsp:spPr>
        <a:xfrm>
          <a:off x="1363270" y="892648"/>
          <a:ext cx="100731" cy="3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42"/>
              </a:lnTo>
              <a:lnTo>
                <a:pt x="100731" y="3777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AB6F3-8893-4D39-A8EB-1EC1CDD35FA4}">
      <dsp:nvSpPr>
        <dsp:cNvPr id="0" name=""/>
        <dsp:cNvSpPr/>
      </dsp:nvSpPr>
      <dsp:spPr>
        <a:xfrm>
          <a:off x="1464002" y="101856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Указательный жест кистью руки</a:t>
          </a:r>
          <a:endParaRPr lang="ru-RU" sz="700" b="1" kern="1200" dirty="0"/>
        </a:p>
      </dsp:txBody>
      <dsp:txXfrm>
        <a:off x="1478754" y="1033314"/>
        <a:ext cx="776345" cy="474152"/>
      </dsp:txXfrm>
    </dsp:sp>
    <dsp:sp modelId="{B5B0EB89-B009-4EDA-B4F9-28D33E39610D}">
      <dsp:nvSpPr>
        <dsp:cNvPr id="0" name=""/>
        <dsp:cNvSpPr/>
      </dsp:nvSpPr>
      <dsp:spPr>
        <a:xfrm>
          <a:off x="1363270" y="892648"/>
          <a:ext cx="100731" cy="100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312"/>
              </a:lnTo>
              <a:lnTo>
                <a:pt x="100731" y="10073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22CB-8D10-43B9-92CB-C5E7267C08D6}">
      <dsp:nvSpPr>
        <dsp:cNvPr id="0" name=""/>
        <dsp:cNvSpPr/>
      </dsp:nvSpPr>
      <dsp:spPr>
        <a:xfrm>
          <a:off x="1464002" y="164813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привлечения внимания</a:t>
          </a:r>
          <a:endParaRPr lang="ru-RU" sz="700" b="1" kern="1200" dirty="0"/>
        </a:p>
      </dsp:txBody>
      <dsp:txXfrm>
        <a:off x="1478754" y="1662884"/>
        <a:ext cx="776345" cy="474152"/>
      </dsp:txXfrm>
    </dsp:sp>
    <dsp:sp modelId="{794AF06F-85E3-4947-96C4-95BD4A174BBF}">
      <dsp:nvSpPr>
        <dsp:cNvPr id="0" name=""/>
        <dsp:cNvSpPr/>
      </dsp:nvSpPr>
      <dsp:spPr>
        <a:xfrm>
          <a:off x="2521679" y="388992"/>
          <a:ext cx="100731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9 месяцев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536431" y="403744"/>
        <a:ext cx="977808" cy="474152"/>
      </dsp:txXfrm>
    </dsp:sp>
    <dsp:sp modelId="{CC7B1E3F-7FAB-458A-881D-2D17C1BB83AB}">
      <dsp:nvSpPr>
        <dsp:cNvPr id="0" name=""/>
        <dsp:cNvSpPr/>
      </dsp:nvSpPr>
      <dsp:spPr>
        <a:xfrm>
          <a:off x="2622411" y="892648"/>
          <a:ext cx="100731" cy="3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42"/>
              </a:lnTo>
              <a:lnTo>
                <a:pt x="100731" y="3777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8B35F-3AEA-481D-8149-A16CA1B18B2C}">
      <dsp:nvSpPr>
        <dsp:cNvPr id="0" name=""/>
        <dsp:cNvSpPr/>
      </dsp:nvSpPr>
      <dsp:spPr>
        <a:xfrm>
          <a:off x="2723142" y="101856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приветствия и прощани</a:t>
          </a:r>
          <a:r>
            <a:rPr lang="ru-RU" sz="700" kern="1200" dirty="0" smtClean="0"/>
            <a:t>я</a:t>
          </a:r>
          <a:endParaRPr lang="ru-RU" sz="700" kern="1200" dirty="0"/>
        </a:p>
      </dsp:txBody>
      <dsp:txXfrm>
        <a:off x="2737894" y="1033314"/>
        <a:ext cx="776345" cy="474152"/>
      </dsp:txXfrm>
    </dsp:sp>
    <dsp:sp modelId="{FE8734B9-818D-4D5F-B373-33217F8909B0}">
      <dsp:nvSpPr>
        <dsp:cNvPr id="0" name=""/>
        <dsp:cNvSpPr/>
      </dsp:nvSpPr>
      <dsp:spPr>
        <a:xfrm>
          <a:off x="3780819" y="388992"/>
          <a:ext cx="100731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12 месяцев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 (1 год)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795571" y="403744"/>
        <a:ext cx="977808" cy="474152"/>
      </dsp:txXfrm>
    </dsp:sp>
    <dsp:sp modelId="{F4F29F3A-1E24-451E-AD8A-B7B14AA3417C}">
      <dsp:nvSpPr>
        <dsp:cNvPr id="0" name=""/>
        <dsp:cNvSpPr/>
      </dsp:nvSpPr>
      <dsp:spPr>
        <a:xfrm>
          <a:off x="3881551" y="892648"/>
          <a:ext cx="100731" cy="3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42"/>
              </a:lnTo>
              <a:lnTo>
                <a:pt x="100731" y="3777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DCA2C-5309-4543-9228-830212E769B3}">
      <dsp:nvSpPr>
        <dsp:cNvPr id="0" name=""/>
        <dsp:cNvSpPr/>
      </dsp:nvSpPr>
      <dsp:spPr>
        <a:xfrm>
          <a:off x="3982282" y="1018562"/>
          <a:ext cx="878658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Утвердительные и отрицательные жесты</a:t>
          </a:r>
          <a:endParaRPr lang="ru-RU" sz="700" b="1" kern="1200" dirty="0"/>
        </a:p>
      </dsp:txBody>
      <dsp:txXfrm>
        <a:off x="3997034" y="1033314"/>
        <a:ext cx="849154" cy="474152"/>
      </dsp:txXfrm>
    </dsp:sp>
    <dsp:sp modelId="{31901046-E784-4140-8915-696A8A163839}">
      <dsp:nvSpPr>
        <dsp:cNvPr id="0" name=""/>
        <dsp:cNvSpPr/>
      </dsp:nvSpPr>
      <dsp:spPr>
        <a:xfrm>
          <a:off x="3881551" y="892648"/>
          <a:ext cx="100731" cy="100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312"/>
              </a:lnTo>
              <a:lnTo>
                <a:pt x="100731" y="10073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07499-FBAB-4BD7-A6B2-83830A1990CE}">
      <dsp:nvSpPr>
        <dsp:cNvPr id="0" name=""/>
        <dsp:cNvSpPr/>
      </dsp:nvSpPr>
      <dsp:spPr>
        <a:xfrm>
          <a:off x="3982282" y="164813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одобрения</a:t>
          </a:r>
          <a:endParaRPr lang="ru-RU" sz="700" b="1" kern="1200" dirty="0"/>
        </a:p>
      </dsp:txBody>
      <dsp:txXfrm>
        <a:off x="3997034" y="1662884"/>
        <a:ext cx="776345" cy="474152"/>
      </dsp:txXfrm>
    </dsp:sp>
    <dsp:sp modelId="{B1BA096C-8739-4CA8-A51C-DA4FE726D720}">
      <dsp:nvSpPr>
        <dsp:cNvPr id="0" name=""/>
        <dsp:cNvSpPr/>
      </dsp:nvSpPr>
      <dsp:spPr>
        <a:xfrm>
          <a:off x="3881551" y="892648"/>
          <a:ext cx="100731" cy="1636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882"/>
              </a:lnTo>
              <a:lnTo>
                <a:pt x="100731" y="16368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7A1E-7FCA-43E4-B3B8-A1915CD8EEF3}">
      <dsp:nvSpPr>
        <dsp:cNvPr id="0" name=""/>
        <dsp:cNvSpPr/>
      </dsp:nvSpPr>
      <dsp:spPr>
        <a:xfrm>
          <a:off x="3982282" y="227770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испуга</a:t>
          </a:r>
          <a:endParaRPr lang="ru-RU" sz="700" b="1" kern="1200" dirty="0"/>
        </a:p>
      </dsp:txBody>
      <dsp:txXfrm>
        <a:off x="3997034" y="2292454"/>
        <a:ext cx="776345" cy="474152"/>
      </dsp:txXfrm>
    </dsp:sp>
    <dsp:sp modelId="{A88CF001-E86F-4928-8358-F931287B616B}">
      <dsp:nvSpPr>
        <dsp:cNvPr id="0" name=""/>
        <dsp:cNvSpPr/>
      </dsp:nvSpPr>
      <dsp:spPr>
        <a:xfrm>
          <a:off x="3881551" y="892648"/>
          <a:ext cx="100731" cy="2266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452"/>
              </a:lnTo>
              <a:lnTo>
                <a:pt x="100731" y="226645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FEE00-06F4-4458-BE49-B2F58BA59C3D}">
      <dsp:nvSpPr>
        <dsp:cNvPr id="0" name=""/>
        <dsp:cNvSpPr/>
      </dsp:nvSpPr>
      <dsp:spPr>
        <a:xfrm>
          <a:off x="3982282" y="2907273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удивления</a:t>
          </a:r>
          <a:endParaRPr lang="ru-RU" sz="700" b="1" kern="1200" dirty="0"/>
        </a:p>
      </dsp:txBody>
      <dsp:txXfrm>
        <a:off x="3997034" y="2922025"/>
        <a:ext cx="776345" cy="474152"/>
      </dsp:txXfrm>
    </dsp:sp>
    <dsp:sp modelId="{AA8ABA54-CFE9-47D4-95F2-01A2D7CADAFE}">
      <dsp:nvSpPr>
        <dsp:cNvPr id="0" name=""/>
        <dsp:cNvSpPr/>
      </dsp:nvSpPr>
      <dsp:spPr>
        <a:xfrm>
          <a:off x="3881551" y="892648"/>
          <a:ext cx="100731" cy="289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022"/>
              </a:lnTo>
              <a:lnTo>
                <a:pt x="100731" y="289602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86AB6-D2E5-48C4-8D0B-7D509922A4A5}">
      <dsp:nvSpPr>
        <dsp:cNvPr id="0" name=""/>
        <dsp:cNvSpPr/>
      </dsp:nvSpPr>
      <dsp:spPr>
        <a:xfrm>
          <a:off x="3982282" y="3536843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растерянности</a:t>
          </a:r>
          <a:endParaRPr lang="ru-RU" sz="700" b="1" kern="1200" dirty="0"/>
        </a:p>
      </dsp:txBody>
      <dsp:txXfrm>
        <a:off x="3997034" y="3551595"/>
        <a:ext cx="776345" cy="474152"/>
      </dsp:txXfrm>
    </dsp:sp>
    <dsp:sp modelId="{9DB7A9BC-9686-4528-A267-D9D29D9DD90E}">
      <dsp:nvSpPr>
        <dsp:cNvPr id="0" name=""/>
        <dsp:cNvSpPr/>
      </dsp:nvSpPr>
      <dsp:spPr>
        <a:xfrm>
          <a:off x="3881551" y="892648"/>
          <a:ext cx="100731" cy="352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5592"/>
              </a:lnTo>
              <a:lnTo>
                <a:pt x="100731" y="35255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DEA7B-0C16-4BC8-A6EC-05BE95CF6964}">
      <dsp:nvSpPr>
        <dsp:cNvPr id="0" name=""/>
        <dsp:cNvSpPr/>
      </dsp:nvSpPr>
      <dsp:spPr>
        <a:xfrm>
          <a:off x="3982282" y="4166413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недоверия</a:t>
          </a:r>
          <a:endParaRPr lang="ru-RU" sz="700" b="1" kern="1200" dirty="0"/>
        </a:p>
      </dsp:txBody>
      <dsp:txXfrm>
        <a:off x="3997034" y="4181165"/>
        <a:ext cx="776345" cy="474152"/>
      </dsp:txXfrm>
    </dsp:sp>
    <dsp:sp modelId="{64DA3E2A-C505-4DF2-85BC-94813AE3B5FC}">
      <dsp:nvSpPr>
        <dsp:cNvPr id="0" name=""/>
        <dsp:cNvSpPr/>
      </dsp:nvSpPr>
      <dsp:spPr>
        <a:xfrm>
          <a:off x="3881551" y="892648"/>
          <a:ext cx="100731" cy="4155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5162"/>
              </a:lnTo>
              <a:lnTo>
                <a:pt x="100731" y="41551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CCC41-6CFC-416A-A655-B6890995309E}">
      <dsp:nvSpPr>
        <dsp:cNvPr id="0" name=""/>
        <dsp:cNvSpPr/>
      </dsp:nvSpPr>
      <dsp:spPr>
        <a:xfrm>
          <a:off x="3982282" y="4795983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сожаления</a:t>
          </a:r>
          <a:endParaRPr lang="ru-RU" sz="700" b="1" kern="1200" dirty="0"/>
        </a:p>
      </dsp:txBody>
      <dsp:txXfrm>
        <a:off x="3997034" y="4810735"/>
        <a:ext cx="776345" cy="474152"/>
      </dsp:txXfrm>
    </dsp:sp>
    <dsp:sp modelId="{B7E3079E-8FEE-422D-B830-C0AE734A4BB9}">
      <dsp:nvSpPr>
        <dsp:cNvPr id="0" name=""/>
        <dsp:cNvSpPr/>
      </dsp:nvSpPr>
      <dsp:spPr>
        <a:xfrm>
          <a:off x="5039960" y="388992"/>
          <a:ext cx="100731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13-14 месяцев</a:t>
          </a:r>
          <a:endParaRPr lang="ru-RU" sz="1000" b="1" kern="1200" dirty="0"/>
        </a:p>
      </dsp:txBody>
      <dsp:txXfrm>
        <a:off x="5054712" y="403744"/>
        <a:ext cx="977808" cy="474152"/>
      </dsp:txXfrm>
    </dsp:sp>
    <dsp:sp modelId="{967EFF53-BA48-4E3F-BB3E-762667391E7B}">
      <dsp:nvSpPr>
        <dsp:cNvPr id="0" name=""/>
        <dsp:cNvSpPr/>
      </dsp:nvSpPr>
      <dsp:spPr>
        <a:xfrm>
          <a:off x="5140691" y="892648"/>
          <a:ext cx="100731" cy="3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42"/>
              </a:lnTo>
              <a:lnTo>
                <a:pt x="100731" y="3777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B155E-66E3-4EDC-AC16-A84321B1FF0E}">
      <dsp:nvSpPr>
        <dsp:cNvPr id="0" name=""/>
        <dsp:cNvSpPr/>
      </dsp:nvSpPr>
      <dsp:spPr>
        <a:xfrm>
          <a:off x="5241422" y="101856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неуверенности</a:t>
          </a:r>
          <a:endParaRPr lang="ru-RU" sz="700" b="1" kern="1200" dirty="0"/>
        </a:p>
      </dsp:txBody>
      <dsp:txXfrm>
        <a:off x="5256174" y="1033314"/>
        <a:ext cx="776345" cy="474152"/>
      </dsp:txXfrm>
    </dsp:sp>
    <dsp:sp modelId="{4D340773-44CA-4099-8F90-9755FC286024}">
      <dsp:nvSpPr>
        <dsp:cNvPr id="0" name=""/>
        <dsp:cNvSpPr/>
      </dsp:nvSpPr>
      <dsp:spPr>
        <a:xfrm>
          <a:off x="5140691" y="892648"/>
          <a:ext cx="100731" cy="100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312"/>
              </a:lnTo>
              <a:lnTo>
                <a:pt x="100731" y="10073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750B9-1DC2-452F-9114-5CA7A1330E22}">
      <dsp:nvSpPr>
        <dsp:cNvPr id="0" name=""/>
        <dsp:cNvSpPr/>
      </dsp:nvSpPr>
      <dsp:spPr>
        <a:xfrm>
          <a:off x="5241422" y="164813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из группы раздумья</a:t>
          </a:r>
          <a:endParaRPr lang="ru-RU" sz="700" b="1" kern="1200" dirty="0"/>
        </a:p>
      </dsp:txBody>
      <dsp:txXfrm>
        <a:off x="5256174" y="1662884"/>
        <a:ext cx="776345" cy="474152"/>
      </dsp:txXfrm>
    </dsp:sp>
    <dsp:sp modelId="{D4E07C56-4BE4-44C3-AB8B-9DF21FDA8E53}">
      <dsp:nvSpPr>
        <dsp:cNvPr id="0" name=""/>
        <dsp:cNvSpPr/>
      </dsp:nvSpPr>
      <dsp:spPr>
        <a:xfrm>
          <a:off x="5140691" y="892648"/>
          <a:ext cx="100731" cy="1636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882"/>
              </a:lnTo>
              <a:lnTo>
                <a:pt x="100731" y="16368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00433-24B4-4308-94E3-DE675E9202FD}">
      <dsp:nvSpPr>
        <dsp:cNvPr id="0" name=""/>
        <dsp:cNvSpPr/>
      </dsp:nvSpPr>
      <dsp:spPr>
        <a:xfrm>
          <a:off x="5241422" y="227770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Расширяются жесты приветствия</a:t>
          </a:r>
          <a:endParaRPr lang="ru-RU" sz="700" b="1" kern="1200" dirty="0"/>
        </a:p>
      </dsp:txBody>
      <dsp:txXfrm>
        <a:off x="5256174" y="2292454"/>
        <a:ext cx="776345" cy="474152"/>
      </dsp:txXfrm>
    </dsp:sp>
    <dsp:sp modelId="{60103ACF-39FF-470D-8A7B-0F9378B4F403}">
      <dsp:nvSpPr>
        <dsp:cNvPr id="0" name=""/>
        <dsp:cNvSpPr/>
      </dsp:nvSpPr>
      <dsp:spPr>
        <a:xfrm>
          <a:off x="5140691" y="892648"/>
          <a:ext cx="100731" cy="2266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452"/>
              </a:lnTo>
              <a:lnTo>
                <a:pt x="100731" y="226645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D72AD-D7A0-4BE3-B9C8-9BED5B07FB07}">
      <dsp:nvSpPr>
        <dsp:cNvPr id="0" name=""/>
        <dsp:cNvSpPr/>
      </dsp:nvSpPr>
      <dsp:spPr>
        <a:xfrm>
          <a:off x="5241422" y="2907273"/>
          <a:ext cx="952667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Вопросительный кивок головы</a:t>
          </a:r>
          <a:endParaRPr lang="ru-RU" sz="700" b="1" kern="1200" dirty="0"/>
        </a:p>
      </dsp:txBody>
      <dsp:txXfrm>
        <a:off x="5256174" y="2922025"/>
        <a:ext cx="923163" cy="474152"/>
      </dsp:txXfrm>
    </dsp:sp>
    <dsp:sp modelId="{81924BFF-9274-4B7B-98B0-4BE9001BB064}">
      <dsp:nvSpPr>
        <dsp:cNvPr id="0" name=""/>
        <dsp:cNvSpPr/>
      </dsp:nvSpPr>
      <dsp:spPr>
        <a:xfrm>
          <a:off x="5140691" y="892648"/>
          <a:ext cx="115889" cy="288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570"/>
              </a:lnTo>
              <a:lnTo>
                <a:pt x="115889" y="288757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BADDE-09F6-422E-B4CB-7CC360853808}">
      <dsp:nvSpPr>
        <dsp:cNvPr id="0" name=""/>
        <dsp:cNvSpPr/>
      </dsp:nvSpPr>
      <dsp:spPr>
        <a:xfrm>
          <a:off x="5256580" y="3528391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Новые жесты благодарности, одобрения, неодобрения</a:t>
          </a:r>
          <a:endParaRPr lang="ru-RU" sz="700" b="1" kern="1200" dirty="0"/>
        </a:p>
      </dsp:txBody>
      <dsp:txXfrm>
        <a:off x="5271332" y="3543143"/>
        <a:ext cx="776345" cy="474152"/>
      </dsp:txXfrm>
    </dsp:sp>
    <dsp:sp modelId="{CE404ED6-4830-498F-910C-66E61AD00710}">
      <dsp:nvSpPr>
        <dsp:cNvPr id="0" name=""/>
        <dsp:cNvSpPr/>
      </dsp:nvSpPr>
      <dsp:spPr>
        <a:xfrm>
          <a:off x="6299100" y="388992"/>
          <a:ext cx="100731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15 месяцев</a:t>
          </a:r>
          <a:endParaRPr lang="ru-RU" sz="1000" b="1" kern="1200" dirty="0"/>
        </a:p>
      </dsp:txBody>
      <dsp:txXfrm>
        <a:off x="6313852" y="403744"/>
        <a:ext cx="977808" cy="474152"/>
      </dsp:txXfrm>
    </dsp:sp>
    <dsp:sp modelId="{67986AFA-27F8-4F68-9B34-346B46978F7E}">
      <dsp:nvSpPr>
        <dsp:cNvPr id="0" name=""/>
        <dsp:cNvSpPr/>
      </dsp:nvSpPr>
      <dsp:spPr>
        <a:xfrm>
          <a:off x="6399831" y="892648"/>
          <a:ext cx="100731" cy="3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42"/>
              </a:lnTo>
              <a:lnTo>
                <a:pt x="100731" y="3777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9BCF8-E208-44D9-9F46-98CE5EB6CFBE}">
      <dsp:nvSpPr>
        <dsp:cNvPr id="0" name=""/>
        <dsp:cNvSpPr/>
      </dsp:nvSpPr>
      <dsp:spPr>
        <a:xfrm>
          <a:off x="6500562" y="101856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угрозы</a:t>
          </a:r>
          <a:endParaRPr lang="ru-RU" sz="700" b="1" kern="1200" dirty="0"/>
        </a:p>
      </dsp:txBody>
      <dsp:txXfrm>
        <a:off x="6515314" y="1033314"/>
        <a:ext cx="776345" cy="474152"/>
      </dsp:txXfrm>
    </dsp:sp>
    <dsp:sp modelId="{814581EF-C55C-4E3C-B1EC-446F3B0D7BC4}">
      <dsp:nvSpPr>
        <dsp:cNvPr id="0" name=""/>
        <dsp:cNvSpPr/>
      </dsp:nvSpPr>
      <dsp:spPr>
        <a:xfrm>
          <a:off x="6399831" y="892648"/>
          <a:ext cx="100731" cy="100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312"/>
              </a:lnTo>
              <a:lnTo>
                <a:pt x="100731" y="100731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67ECD-CA62-4E74-9EEB-526A7E1C055D}">
      <dsp:nvSpPr>
        <dsp:cNvPr id="0" name=""/>
        <dsp:cNvSpPr/>
      </dsp:nvSpPr>
      <dsp:spPr>
        <a:xfrm>
          <a:off x="6500562" y="164813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Жесты-дразнилки</a:t>
          </a:r>
          <a:endParaRPr lang="ru-RU" sz="700" b="1" kern="1200" dirty="0"/>
        </a:p>
      </dsp:txBody>
      <dsp:txXfrm>
        <a:off x="6515314" y="1662884"/>
        <a:ext cx="776345" cy="474152"/>
      </dsp:txXfrm>
    </dsp:sp>
    <dsp:sp modelId="{00AAD2CA-8755-47A7-8CA3-88D6936C6509}">
      <dsp:nvSpPr>
        <dsp:cNvPr id="0" name=""/>
        <dsp:cNvSpPr/>
      </dsp:nvSpPr>
      <dsp:spPr>
        <a:xfrm>
          <a:off x="7558240" y="388992"/>
          <a:ext cx="1007312" cy="503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16 месяцев</a:t>
          </a:r>
          <a:endParaRPr lang="ru-RU" sz="1000" b="1" kern="1200" dirty="0"/>
        </a:p>
      </dsp:txBody>
      <dsp:txXfrm>
        <a:off x="7572992" y="403744"/>
        <a:ext cx="977808" cy="474152"/>
      </dsp:txXfrm>
    </dsp:sp>
    <dsp:sp modelId="{0C9F7FE8-8A25-4F0C-BF9B-6E48788214A8}">
      <dsp:nvSpPr>
        <dsp:cNvPr id="0" name=""/>
        <dsp:cNvSpPr/>
      </dsp:nvSpPr>
      <dsp:spPr>
        <a:xfrm>
          <a:off x="7658971" y="892648"/>
          <a:ext cx="100731" cy="37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42"/>
              </a:lnTo>
              <a:lnTo>
                <a:pt x="100731" y="3777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4FCA5-E2A6-4BC9-9001-186557517D5E}">
      <dsp:nvSpPr>
        <dsp:cNvPr id="0" name=""/>
        <dsp:cNvSpPr/>
      </dsp:nvSpPr>
      <dsp:spPr>
        <a:xfrm>
          <a:off x="7759702" y="1018562"/>
          <a:ext cx="805849" cy="50365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Жесты внимания</a:t>
          </a:r>
          <a:endParaRPr lang="ru-RU" sz="700" b="1" kern="1200" dirty="0"/>
        </a:p>
      </dsp:txBody>
      <dsp:txXfrm>
        <a:off x="7774454" y="1033314"/>
        <a:ext cx="776345" cy="474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65322-BF9C-49EA-9BAF-C88D39125076}">
      <dsp:nvSpPr>
        <dsp:cNvPr id="0" name=""/>
        <dsp:cNvSpPr/>
      </dsp:nvSpPr>
      <dsp:spPr>
        <a:xfrm>
          <a:off x="0" y="310353"/>
          <a:ext cx="7848872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95732" rIns="609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Цель теста: доказать, что с помощью жестов можно определять эмоции человека</a:t>
          </a:r>
          <a:endParaRPr lang="ru-RU" sz="1900" kern="1200" dirty="0"/>
        </a:p>
      </dsp:txBody>
      <dsp:txXfrm>
        <a:off x="0" y="310353"/>
        <a:ext cx="7848872" cy="1047375"/>
      </dsp:txXfrm>
    </dsp:sp>
    <dsp:sp modelId="{4B9D7221-965E-453C-BC82-AD27C19FFBE9}">
      <dsp:nvSpPr>
        <dsp:cNvPr id="0" name=""/>
        <dsp:cNvSpPr/>
      </dsp:nvSpPr>
      <dsp:spPr>
        <a:xfrm>
          <a:off x="392443" y="29913"/>
          <a:ext cx="549421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/>
            <a:t>1. Определение эмоций</a:t>
          </a:r>
          <a:endParaRPr lang="ru-RU" sz="19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19823" y="57293"/>
        <a:ext cx="5439450" cy="506120"/>
      </dsp:txXfrm>
    </dsp:sp>
    <dsp:sp modelId="{9C1FD3EF-2A76-430E-A7D8-3680B77ABB20}">
      <dsp:nvSpPr>
        <dsp:cNvPr id="0" name=""/>
        <dsp:cNvSpPr/>
      </dsp:nvSpPr>
      <dsp:spPr>
        <a:xfrm>
          <a:off x="0" y="1740768"/>
          <a:ext cx="7848872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95732" rIns="609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Цель теста: доказать, что по походке можно определить эмоциональное состояние человека </a:t>
          </a:r>
          <a:endParaRPr lang="ru-RU" sz="1900" kern="1200" dirty="0"/>
        </a:p>
      </dsp:txBody>
      <dsp:txXfrm>
        <a:off x="0" y="1740768"/>
        <a:ext cx="7848872" cy="1047375"/>
      </dsp:txXfrm>
    </dsp:sp>
    <dsp:sp modelId="{8B30571F-EAA8-4FE0-9074-51446F40B0A9}">
      <dsp:nvSpPr>
        <dsp:cNvPr id="0" name=""/>
        <dsp:cNvSpPr/>
      </dsp:nvSpPr>
      <dsp:spPr>
        <a:xfrm>
          <a:off x="392443" y="1460328"/>
          <a:ext cx="549421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/>
            <a:t>2. Походка</a:t>
          </a:r>
          <a:endParaRPr lang="ru-RU" sz="19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19823" y="1487708"/>
        <a:ext cx="5439450" cy="506120"/>
      </dsp:txXfrm>
    </dsp:sp>
    <dsp:sp modelId="{8D00CC31-9D98-416D-8869-704440B27634}">
      <dsp:nvSpPr>
        <dsp:cNvPr id="0" name=""/>
        <dsp:cNvSpPr/>
      </dsp:nvSpPr>
      <dsp:spPr>
        <a:xfrm>
          <a:off x="0" y="3171183"/>
          <a:ext cx="7848872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95732" rIns="609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Цель теста: доказать, что с помощью жестов можно общаться и доносить до людей смысл без слов</a:t>
          </a:r>
          <a:endParaRPr lang="ru-RU" sz="1900" kern="1200" dirty="0"/>
        </a:p>
      </dsp:txBody>
      <dsp:txXfrm>
        <a:off x="0" y="3171183"/>
        <a:ext cx="7848872" cy="1047375"/>
      </dsp:txXfrm>
    </dsp:sp>
    <dsp:sp modelId="{2A47969C-F17C-4B0A-A53C-D474E90A640B}">
      <dsp:nvSpPr>
        <dsp:cNvPr id="0" name=""/>
        <dsp:cNvSpPr/>
      </dsp:nvSpPr>
      <dsp:spPr>
        <a:xfrm>
          <a:off x="392443" y="2890743"/>
          <a:ext cx="549421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3. Определение цветов</a:t>
          </a:r>
          <a:endParaRPr lang="ru-RU" sz="1900" kern="1200" dirty="0"/>
        </a:p>
      </dsp:txBody>
      <dsp:txXfrm>
        <a:off x="419823" y="2918123"/>
        <a:ext cx="543945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4B21196-3648-4E55-AB2E-35B26ADEBCC8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9BD3F89-846B-49C0-B940-47FBF6FBFB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71061" y="1543899"/>
            <a:ext cx="5237997" cy="1421321"/>
          </a:xfrm>
        </p:spPr>
        <p:txBody>
          <a:bodyPr/>
          <a:lstStyle/>
          <a:p>
            <a:r>
              <a:rPr lang="ru-RU" sz="4000" b="1" dirty="0" smtClean="0"/>
              <a:t>О чём могут рассказать жесты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4365103"/>
            <a:ext cx="3384376" cy="1656185"/>
          </a:xfrm>
        </p:spPr>
        <p:txBody>
          <a:bodyPr>
            <a:normAutofit lnSpcReduction="10000"/>
          </a:bodyPr>
          <a:lstStyle/>
          <a:p>
            <a:r>
              <a:rPr lang="ru-RU" sz="1600" b="0" dirty="0" smtClean="0">
                <a:latin typeface="+mj-lt"/>
              </a:rPr>
              <a:t>Исследовательская работа</a:t>
            </a:r>
          </a:p>
          <a:p>
            <a:r>
              <a:rPr lang="ru-RU" sz="1600" b="0" dirty="0">
                <a:latin typeface="+mj-lt"/>
              </a:rPr>
              <a:t>у</a:t>
            </a:r>
            <a:r>
              <a:rPr lang="ru-RU" sz="1600" b="0" dirty="0" smtClean="0">
                <a:latin typeface="+mj-lt"/>
              </a:rPr>
              <a:t>ченицы 3 класса СОШ № 8</a:t>
            </a:r>
          </a:p>
          <a:p>
            <a:r>
              <a:rPr lang="ru-RU" sz="1600" b="0" dirty="0" err="1" smtClean="0">
                <a:latin typeface="+mj-lt"/>
              </a:rPr>
              <a:t>Низяевой</a:t>
            </a:r>
            <a:r>
              <a:rPr lang="ru-RU" sz="1600" b="0" dirty="0" smtClean="0">
                <a:latin typeface="+mj-lt"/>
              </a:rPr>
              <a:t> Анны</a:t>
            </a:r>
          </a:p>
          <a:p>
            <a:r>
              <a:rPr lang="ru-RU" sz="1600" b="0" dirty="0" smtClean="0">
                <a:latin typeface="+mj-lt"/>
              </a:rPr>
              <a:t>научный руководитель</a:t>
            </a:r>
          </a:p>
          <a:p>
            <a:r>
              <a:rPr lang="ru-RU" sz="1600" b="0" dirty="0" smtClean="0">
                <a:latin typeface="+mj-lt"/>
              </a:rPr>
              <a:t>Ким Н.Н.</a:t>
            </a:r>
            <a:endParaRPr lang="ru-RU" sz="1600" b="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508774" y="2817250"/>
            <a:ext cx="5423753" cy="1193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пантомима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сценическое искусство, в котором смысл передается посредством телодвижений, без использования текста и слов. </a:t>
            </a:r>
          </a:p>
        </p:txBody>
      </p:sp>
      <p:pic>
        <p:nvPicPr>
          <p:cNvPr id="4" name="Рисунок 3" descr="https://2.404content.com/1/3F/5A/428760933086004488/fullsi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1"/>
            <a:ext cx="4122341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s.aif.ru/007/517/e880280b3332a60d15678d9f49cf36b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1"/>
            <a:ext cx="38164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russianpoetry.ru/upload/comments/ec3dbd9678d062bdcebb0b0e68198ce0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82" y="3290169"/>
            <a:ext cx="5024733" cy="3170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7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Функции жестов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3"/>
            <a:ext cx="7520940" cy="2160239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+mj-lt"/>
              </a:rPr>
              <a:t>Заменяют слова знаками.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+mj-lt"/>
              </a:rPr>
              <a:t> Уточняют сказанное. 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+mj-lt"/>
              </a:rPr>
              <a:t>Иллюстрируют и усиливают сказанное. 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latin typeface="+mj-lt"/>
              </a:rPr>
              <a:t>Выражают состояние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6503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06803" y="1476137"/>
            <a:ext cx="5650992" cy="1679731"/>
          </a:xfrm>
        </p:spPr>
        <p:txBody>
          <a:bodyPr/>
          <a:lstStyle/>
          <a:p>
            <a:r>
              <a:rPr lang="ru-RU" sz="4800" dirty="0" smtClean="0"/>
              <a:t>Классификация жестов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>
            <a:off x="1327884" y="2767145"/>
            <a:ext cx="6343106" cy="5116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Разделение жестов по назначению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5602601"/>
              </p:ext>
            </p:extLst>
          </p:nvPr>
        </p:nvGraphicFramePr>
        <p:xfrm>
          <a:off x="899592" y="1124744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0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1512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/>
            <a:r>
              <a:rPr lang="ru-RU" sz="2400" b="0" dirty="0" smtClean="0"/>
              <a:t>Жестами </a:t>
            </a:r>
            <a:r>
              <a:rPr lang="ru-RU" sz="2400" b="0" dirty="0"/>
              <a:t>и мимикой человек может передать в общей сложности около </a:t>
            </a:r>
            <a:r>
              <a:rPr lang="ru-RU" sz="2400" dirty="0"/>
              <a:t>700 тысяч </a:t>
            </a:r>
            <a:r>
              <a:rPr lang="ru-RU" sz="2400" b="0" dirty="0" smtClean="0"/>
              <a:t>различных сигналов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Опрос учителей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788544"/>
              </p:ext>
            </p:extLst>
          </p:nvPr>
        </p:nvGraphicFramePr>
        <p:xfrm>
          <a:off x="822325" y="1100138"/>
          <a:ext cx="7521576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394"/>
                <a:gridCol w="1880394"/>
                <a:gridCol w="1880394"/>
                <a:gridCol w="1880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Обращаете ли Вы внимание на жесты учеников на уроке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Можете ли Вы определить по жестам, готов ли ученик к уроку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Замечаете ли Вы подсказки в виде жестов на уроках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Помогают ли Вам жесты на уроке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 - 100%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 - 95%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– 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– 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37170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опросе приняло участие 19 учителей СОШ № 8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5301208"/>
            <a:ext cx="441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Вывод: учителя понимают и пользуются языком жестов в своей работе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37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Происхождение и развитие жестов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91362" y="2682448"/>
            <a:ext cx="6511131" cy="88168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269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/>
              <a:t>Как развиваются жесты у ребенка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88798"/>
              </p:ext>
            </p:extLst>
          </p:nvPr>
        </p:nvGraphicFramePr>
        <p:xfrm>
          <a:off x="251521" y="764704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5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4tololo.ru/files/styles/large/public/images/20151809135753.jpg?itok=plvABh3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687"/>
            <a:ext cx="3888432" cy="255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b.ru/misc/i/gallery/40532/115698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81642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Жест обмана - Потирание глаз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24036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28184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Жест </a:t>
            </a:r>
            <a:r>
              <a:rPr lang="ru-RU" b="1" dirty="0" err="1" smtClean="0"/>
              <a:t>обманывания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90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Универсальные жесты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91362" y="2682448"/>
            <a:ext cx="6511131" cy="88168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1412776"/>
            <a:ext cx="3200400" cy="1800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как можно улучшить отношения с другими людьми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412776"/>
            <a:ext cx="3200400" cy="201622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какими способами можно научиться понимать других людей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Проблемы исследования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12976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800"/>
              </a:spcBef>
            </a:pPr>
            <a:r>
              <a:rPr lang="ru-RU" sz="2400" b="1" dirty="0" smtClean="0"/>
              <a:t> </a:t>
            </a:r>
            <a:r>
              <a:rPr lang="ru-RU" sz="2000" b="1" dirty="0" smtClean="0"/>
              <a:t>Объект </a:t>
            </a:r>
            <a:r>
              <a:rPr lang="ru-RU" sz="2000" b="1" dirty="0"/>
              <a:t>исследования - человек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7890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Предмет исследования </a:t>
            </a:r>
            <a:r>
              <a:rPr lang="ru-RU" sz="2000" b="1" dirty="0" smtClean="0"/>
              <a:t>- влияние </a:t>
            </a:r>
            <a:r>
              <a:rPr lang="ru-RU" sz="2000" b="1" dirty="0"/>
              <a:t>жестов на общение между </a:t>
            </a:r>
            <a:r>
              <a:rPr lang="ru-RU" sz="2000" b="1" dirty="0" smtClean="0"/>
              <a:t>людьми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339752" y="105273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28184" y="105273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55b98534004eb3c6493f926a974b269a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4248472" cy="273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lip-arts.ru/data/media/35/business_ledi-0457-ledi-04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852936"/>
            <a:ext cx="5220345" cy="31935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83968" y="33265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Жест пожимания плечами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24208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Жест открытости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6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nks.ru/wp-content/uploads/2012/01/218498-ma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431540" cy="331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lterpsy.ru/wp-content/uploads/images/vRa0zuvWTb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46449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55976" y="3326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Жест неуверенности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10202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Жест скук</a:t>
            </a:r>
            <a:r>
              <a:rPr lang="ru-RU" dirty="0" smtClean="0"/>
              <a:t>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2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dy.ru/images/assets/site/2009/03/magia/11/c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2377440" cy="345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uperamazing.ru/brainbooster-c/img/advant-img-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7350"/>
            <a:ext cx="3456384" cy="3002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51720" y="41490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Жест принятия решения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06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bolet.com/medimg/content/zhestikuljacija-vo-vremja%20razgovora-jeto-ne-prosto-privychka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655272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0.liveinternet.ru/images/attach/d/1/133/787/133787018_4709286_i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5" y="420819"/>
            <a:ext cx="5040560" cy="30595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12160" y="304568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Жест «руки в замок»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22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infoniac.ru/upload/medialibrary/5bc/5bc0df34e9c2a632371efbd2e8cc65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456384" cy="3385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20072" y="45811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Жест заинтересованности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9144"/>
            <a:ext cx="4004495" cy="266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5647" y="45091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Жест неодобрения</a:t>
            </a:r>
          </a:p>
        </p:txBody>
      </p:sp>
    </p:spTree>
    <p:extLst>
      <p:ext uri="{BB962C8B-B14F-4D97-AF65-F5344CB8AC3E}">
        <p14:creationId xmlns:p14="http://schemas.microsoft.com/office/powerpoint/2010/main" val="5772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03885" y="1601774"/>
            <a:ext cx="5285849" cy="1077422"/>
          </a:xfrm>
        </p:spPr>
        <p:txBody>
          <a:bodyPr/>
          <a:lstStyle/>
          <a:p>
            <a:pPr algn="ctr"/>
            <a:r>
              <a:rPr lang="ru-RU" sz="4000" dirty="0" smtClean="0"/>
              <a:t>Практическая часть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 flipV="1">
            <a:off x="1970725" y="3683533"/>
            <a:ext cx="308311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2129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Возможности общения на языке жестов современных детей </a:t>
            </a:r>
            <a:r>
              <a:rPr lang="ru-RU" b="1" dirty="0"/>
              <a:t>на примере </a:t>
            </a:r>
            <a:r>
              <a:rPr lang="ru-RU" b="1" dirty="0" smtClean="0"/>
              <a:t>учеников 3 класса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4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dirty="0" smtClean="0"/>
              <a:t>Проведение психологических тестов для выявления возможностей </a:t>
            </a:r>
            <a:r>
              <a:rPr lang="ru-RU" sz="1600" b="1" dirty="0"/>
              <a:t>невербального общения </a:t>
            </a:r>
            <a:r>
              <a:rPr lang="ru-RU" sz="1600" b="1" dirty="0" smtClean="0"/>
              <a:t>среди </a:t>
            </a:r>
            <a:r>
              <a:rPr lang="ru-RU" sz="1600" b="1" dirty="0"/>
              <a:t>учеников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6484624"/>
              </p:ext>
            </p:extLst>
          </p:nvPr>
        </p:nvGraphicFramePr>
        <p:xfrm>
          <a:off x="755576" y="1412776"/>
          <a:ext cx="78488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3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760"/>
            <a:ext cx="6580212" cy="3989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/>
              <a:t>Результаты тестирования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544096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5445224"/>
            <a:ext cx="4968552" cy="966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Тест показал, что большинство детей может по жестам определять эмоциональное состояние человека.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6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84364"/>
              </p:ext>
            </p:extLst>
          </p:nvPr>
        </p:nvGraphicFramePr>
        <p:xfrm>
          <a:off x="827584" y="1102625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365760"/>
            <a:ext cx="6619070" cy="470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6944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373216"/>
            <a:ext cx="4752528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Тест показал, что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по походке возможно определить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эмоциональное состояние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человека.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0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8882"/>
            <a:ext cx="66944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37321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Тест показал, что жестами можно доносить до людей смысл без слов.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5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767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ts val="800"/>
              </a:spcBef>
            </a:pPr>
            <a:r>
              <a:rPr lang="ru-RU" sz="2000" b="1" dirty="0">
                <a:solidFill>
                  <a:schemeClr val="tx1"/>
                </a:solidFill>
              </a:rPr>
              <a:t>Цель моей </a:t>
            </a:r>
            <a:r>
              <a:rPr lang="ru-RU" sz="2000" b="1" dirty="0" smtClean="0">
                <a:solidFill>
                  <a:schemeClr val="tx1"/>
                </a:solidFill>
              </a:rPr>
              <a:t>работы: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продемонстрировать возможности языка жестов  как способа общения </a:t>
            </a:r>
            <a:r>
              <a:rPr lang="ru-RU" sz="2000" b="1" dirty="0" smtClean="0">
                <a:solidFill>
                  <a:schemeClr val="tx1"/>
                </a:solidFill>
              </a:rPr>
              <a:t>людей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80928"/>
            <a:ext cx="7520940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Гипотеза исследования: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можно выражать свои чувства и мысли без использования слов и при этом быть понятым </a:t>
            </a: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собеседником</a:t>
            </a:r>
            <a:endParaRPr lang="ru-RU" sz="2000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293368"/>
            <a:ext cx="7520940" cy="7920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236052"/>
            <a:ext cx="7520940" cy="111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rgbClr val="000000"/>
                </a:solidFill>
              </a:rPr>
              <a:t>		Рекомендуем учителям проводить упражнения на понимание жестов в своих классах. </a:t>
            </a:r>
            <a:r>
              <a:rPr lang="ru-RU" dirty="0" smtClean="0">
                <a:solidFill>
                  <a:srgbClr val="000000"/>
                </a:solidFill>
              </a:rPr>
              <a:t>Задания развивают наблюдательность, а также умение внешне выражать свои эмоции и понимать их выражение </a:t>
            </a:r>
            <a:r>
              <a:rPr lang="ru-RU" dirty="0" smtClean="0">
                <a:solidFill>
                  <a:srgbClr val="000000"/>
                </a:solidFill>
              </a:rPr>
              <a:t>у других детей.</a:t>
            </a:r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5576" y="2501280"/>
            <a:ext cx="767334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rgbClr val="000000"/>
                </a:solidFill>
              </a:rPr>
              <a:t>		Для </a:t>
            </a:r>
            <a:r>
              <a:rPr lang="ru-RU" dirty="0">
                <a:solidFill>
                  <a:srgbClr val="000000"/>
                </a:solidFill>
              </a:rPr>
              <a:t>лучшего общения с </a:t>
            </a:r>
            <a:r>
              <a:rPr lang="ru-RU" dirty="0">
                <a:solidFill>
                  <a:srgbClr val="000000"/>
                </a:solidFill>
              </a:rPr>
              <a:t>людьми рекомендуем научиться правильно читать жесты собеседника и контролировать </a:t>
            </a:r>
            <a:r>
              <a:rPr lang="ru-RU" dirty="0" smtClean="0">
                <a:solidFill>
                  <a:srgbClr val="000000"/>
                </a:solidFill>
              </a:rPr>
              <a:t>свои.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Диаграм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576167"/>
              </p:ext>
            </p:extLst>
          </p:nvPr>
        </p:nvGraphicFramePr>
        <p:xfrm>
          <a:off x="971600" y="548680"/>
          <a:ext cx="7056784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0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789347" y="1554270"/>
            <a:ext cx="5778714" cy="1385454"/>
          </a:xfrm>
        </p:spPr>
        <p:txBody>
          <a:bodyPr/>
          <a:lstStyle/>
          <a:p>
            <a:r>
              <a:rPr lang="ru-RU" sz="3600" dirty="0" smtClean="0"/>
              <a:t>Памятка для туристов и путешественников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470377" y="2714552"/>
            <a:ext cx="5794760" cy="9767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24683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	Жесты могут рассказать о национальности, характере, об отношении к собеседнику, эмоциональном состоянии </a:t>
            </a:r>
            <a:r>
              <a:rPr lang="ru-RU" dirty="0" smtClean="0"/>
              <a:t>человека</a:t>
            </a:r>
            <a:endParaRPr lang="ru-RU" dirty="0"/>
          </a:p>
          <a:p>
            <a:r>
              <a:rPr lang="ru-RU" dirty="0"/>
              <a:t>2.	Поняв и изучив способы невербального общения, мы можем  научиться  лучше понимать окружающих людей </a:t>
            </a:r>
          </a:p>
          <a:p>
            <a:r>
              <a:rPr lang="ru-RU" dirty="0"/>
              <a:t>3.	Полезно научиться использовать положительные, открытые жесты для успешного общения с другими людьми, и избавиться от жестов, несущих отрицательную, негативную окраску</a:t>
            </a:r>
          </a:p>
          <a:p>
            <a:r>
              <a:rPr lang="ru-RU" dirty="0"/>
              <a:t>4.	</a:t>
            </a:r>
            <a:r>
              <a:rPr lang="ru-RU" dirty="0" smtClean="0"/>
              <a:t>Изучение </a:t>
            </a:r>
            <a:r>
              <a:rPr lang="ru-RU" dirty="0"/>
              <a:t>языка жестов развивает наблюдательность, коммуникабельность людей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30120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Гипотеза </a:t>
            </a:r>
            <a:r>
              <a:rPr lang="ru-RU" b="1" dirty="0" smtClean="0"/>
              <a:t>доказана: жесты помогают людям выражать свои эмоции, чувства и желания, </a:t>
            </a:r>
            <a:br>
              <a:rPr lang="ru-RU" b="1" dirty="0" smtClean="0"/>
            </a:br>
            <a:r>
              <a:rPr lang="ru-RU" b="1" dirty="0" smtClean="0"/>
              <a:t>а также способствуют общению.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9967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20940" cy="548640"/>
          </a:xfrm>
        </p:spPr>
        <p:txBody>
          <a:bodyPr/>
          <a:lstStyle/>
          <a:p>
            <a:pPr algn="ctr"/>
            <a:r>
              <a:rPr lang="ru-RU" sz="3200" dirty="0" smtClean="0"/>
              <a:t>Спасибо за внимание 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337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Изучить литературные данные о языке жестов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Описать  группы жестов 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Проанализировать, как человек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познаёт язык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жестов в ходе своего развития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Рассмотреть основные универсальные жесты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Узнать, как понимают язык жестов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учителя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Выяснить, как используют язык жестов современные дети на примере моих одноклассников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Разработать памятку для туристов</a:t>
            </a:r>
          </a:p>
          <a:p>
            <a:pPr algn="just"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6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4785"/>
            <a:ext cx="7520940" cy="2952328"/>
          </a:xfrm>
        </p:spPr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Анализ, обобщение литературных данных и статей в интернете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Наблюдение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Тестирование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Опрос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Математический метод (построение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диаграмм)</a:t>
            </a:r>
            <a:endParaRPr lang="ru-RU" sz="1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3096344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Вербальное</a:t>
            </a:r>
          </a:p>
          <a:p>
            <a:pPr algn="ctr"/>
            <a:r>
              <a:rPr lang="ru-RU" sz="2000" b="0" dirty="0" smtClean="0"/>
              <a:t>осуществляется </a:t>
            </a:r>
            <a:r>
              <a:rPr lang="ru-RU" sz="2000" b="0" dirty="0"/>
              <a:t>при помощи </a:t>
            </a:r>
            <a:r>
              <a:rPr lang="ru-RU" sz="2000" b="0" dirty="0" smtClean="0"/>
              <a:t>слов</a:t>
            </a:r>
          </a:p>
          <a:p>
            <a:pPr algn="ctr"/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268760"/>
            <a:ext cx="3616400" cy="197351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Невербальное</a:t>
            </a:r>
          </a:p>
          <a:p>
            <a:pPr algn="ctr"/>
            <a:r>
              <a:rPr lang="ru-RU" sz="2000" b="0" dirty="0"/>
              <a:t>осуществляется </a:t>
            </a:r>
            <a:r>
              <a:rPr lang="ru-RU" sz="2000" b="0" dirty="0" smtClean="0"/>
              <a:t>через </a:t>
            </a:r>
            <a:r>
              <a:rPr lang="ru-RU" sz="2000" b="0" dirty="0"/>
              <a:t>речевые сигналы, которые посылает наше тело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Способы общения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080543"/>
            <a:ext cx="2808312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человеческая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242273"/>
            <a:ext cx="223447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жесты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12563" y="3692345"/>
            <a:ext cx="228600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мимика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9560" y="4135607"/>
            <a:ext cx="193713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пантомимика</a:t>
            </a:r>
          </a:p>
        </p:txBody>
      </p:sp>
    </p:spTree>
    <p:extLst>
      <p:ext uri="{BB962C8B-B14F-4D97-AF65-F5344CB8AC3E}">
        <p14:creationId xmlns:p14="http://schemas.microsoft.com/office/powerpoint/2010/main" val="40898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149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/>
              <a:t>Сигналы, подаваемые языком жестов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1268760"/>
            <a:ext cx="3461008" cy="360040"/>
          </a:xfrm>
        </p:spPr>
        <p:txBody>
          <a:bodyPr>
            <a:noAutofit/>
          </a:bodyPr>
          <a:lstStyle/>
          <a:p>
            <a:pPr marL="342900" indent="-342900" algn="ctr"/>
            <a:r>
              <a:rPr lang="ru-RU" sz="2000" b="1" dirty="0">
                <a:ea typeface="+mn-ea"/>
                <a:cs typeface="+mn-cs"/>
              </a:rPr>
              <a:t>располагающие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9150" y="2132856"/>
            <a:ext cx="3392810" cy="20882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у</a:t>
            </a:r>
            <a:r>
              <a:rPr lang="ru-RU" sz="1600" dirty="0" smtClean="0">
                <a:latin typeface="+mj-lt"/>
              </a:rPr>
              <a:t>лыбка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кивок головы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наклон </a:t>
            </a:r>
            <a:r>
              <a:rPr lang="ru-RU" sz="1600" dirty="0">
                <a:latin typeface="+mj-lt"/>
              </a:rPr>
              <a:t>корпуса тела вперед </a:t>
            </a:r>
            <a:r>
              <a:rPr lang="ru-RU" sz="1600" dirty="0" smtClean="0">
                <a:latin typeface="+mj-lt"/>
              </a:rPr>
              <a:t>при </a:t>
            </a:r>
            <a:r>
              <a:rPr lang="ru-RU" sz="1600" dirty="0">
                <a:latin typeface="+mj-lt"/>
              </a:rPr>
              <a:t>сидении на </a:t>
            </a:r>
            <a:r>
              <a:rPr lang="ru-RU" sz="1600" dirty="0" smtClean="0">
                <a:latin typeface="+mj-lt"/>
              </a:rPr>
              <a:t>стуле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свободная</a:t>
            </a:r>
            <a:r>
              <a:rPr lang="ru-RU" sz="1600" dirty="0">
                <a:latin typeface="+mj-lt"/>
              </a:rPr>
              <a:t>, расслабленная </a:t>
            </a:r>
            <a:r>
              <a:rPr lang="ru-RU" sz="1600" dirty="0" smtClean="0">
                <a:latin typeface="+mj-lt"/>
              </a:rPr>
              <a:t>поза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открытые ладони</a:t>
            </a:r>
            <a:endParaRPr lang="ru-RU" sz="16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3200400" cy="548640"/>
          </a:xfrm>
        </p:spPr>
        <p:txBody>
          <a:bodyPr>
            <a:normAutofit/>
          </a:bodyPr>
          <a:lstStyle/>
          <a:p>
            <a:pPr marL="342900" indent="-342900" algn="ctr"/>
            <a:r>
              <a:rPr lang="ru-RU" sz="2000" b="1" dirty="0">
                <a:ea typeface="+mn-ea"/>
                <a:cs typeface="+mn-cs"/>
              </a:rPr>
              <a:t>отрицательные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0016" y="2132856"/>
            <a:ext cx="3544392" cy="223224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бегающий взгляд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взгляд в сторону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 руки на </a:t>
            </a:r>
            <a:r>
              <a:rPr lang="ru-RU" sz="1600" dirty="0" smtClean="0">
                <a:latin typeface="+mj-lt"/>
              </a:rPr>
              <a:t>затылке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прищуренные </a:t>
            </a:r>
            <a:r>
              <a:rPr lang="ru-RU" sz="1600" dirty="0" smtClean="0">
                <a:latin typeface="+mj-lt"/>
              </a:rPr>
              <a:t>глаза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нахмуренные брови </a:t>
            </a:r>
            <a:endParaRPr lang="ru-RU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скрещенные </a:t>
            </a:r>
            <a:r>
              <a:rPr lang="ru-RU" sz="1600" dirty="0">
                <a:latin typeface="+mj-lt"/>
              </a:rPr>
              <a:t>на груди </a:t>
            </a:r>
            <a:r>
              <a:rPr lang="ru-RU" sz="1600" dirty="0" smtClean="0">
                <a:latin typeface="+mj-lt"/>
              </a:rPr>
              <a:t>руки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нога на </a:t>
            </a:r>
            <a:r>
              <a:rPr lang="ru-RU" sz="1600" dirty="0" smtClean="0">
                <a:latin typeface="+mj-lt"/>
              </a:rPr>
              <a:t>ногу</a:t>
            </a:r>
            <a:endParaRPr lang="ru-RU" sz="1600" dirty="0">
              <a:latin typeface="+mj-lt"/>
            </a:endParaRP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123728" y="105273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12160" y="105273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hotology.ru/wp-content/uploads/2015/02/bod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6795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1192" y="260648"/>
            <a:ext cx="752094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пример использования языка жестов -</a:t>
            </a:r>
            <a:br>
              <a:rPr lang="ru-RU" sz="2400" dirty="0" smtClean="0"/>
            </a:br>
            <a:r>
              <a:rPr lang="ru-RU" sz="2400" dirty="0" smtClean="0"/>
              <a:t>Немое кино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0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allpapers-junction.com/Famous-People/Images/Comic-Actor-Charlie-Chaplin-Wallpap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468052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7"/>
            <a:ext cx="30670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43711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Calibri"/>
              </a:rPr>
              <a:t>Чарли Чаплин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94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1252</TotalTime>
  <Words>630</Words>
  <Application>Microsoft Office PowerPoint</Application>
  <PresentationFormat>Экран (4:3)</PresentationFormat>
  <Paragraphs>150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О чём могут рассказать жесты</vt:lpstr>
      <vt:lpstr>Проблемы исследования</vt:lpstr>
      <vt:lpstr>Цель моей работы:   продемонстрировать возможности языка жестов  как способа общения людей </vt:lpstr>
      <vt:lpstr>Задачи исследования</vt:lpstr>
      <vt:lpstr>Методы исследования</vt:lpstr>
      <vt:lpstr>Способы общения</vt:lpstr>
      <vt:lpstr>Сигналы, подаваемые языком жестов</vt:lpstr>
      <vt:lpstr>Презентация PowerPoint</vt:lpstr>
      <vt:lpstr>Презентация PowerPoint</vt:lpstr>
      <vt:lpstr>пантомима</vt:lpstr>
      <vt:lpstr>Функции жестов</vt:lpstr>
      <vt:lpstr>Классификация жестов</vt:lpstr>
      <vt:lpstr>Разделение жестов по назначению</vt:lpstr>
      <vt:lpstr>Презентация PowerPoint</vt:lpstr>
      <vt:lpstr>Опрос учителей</vt:lpstr>
      <vt:lpstr>Происхождение и развитие жестов</vt:lpstr>
      <vt:lpstr>Как развиваются жесты у ребенка</vt:lpstr>
      <vt:lpstr>Презентация PowerPoint</vt:lpstr>
      <vt:lpstr>Универсальные жесты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</vt:lpstr>
      <vt:lpstr>Проведение психологических тестов для выявления возможностей невербального общения среди учеников </vt:lpstr>
      <vt:lpstr>Результаты тестирования</vt:lpstr>
      <vt:lpstr>Презентация PowerPoint</vt:lpstr>
      <vt:lpstr>Презентация PowerPoint</vt:lpstr>
      <vt:lpstr>рекомендации</vt:lpstr>
      <vt:lpstr>Презентация PowerPoint</vt:lpstr>
      <vt:lpstr>Памятка для туристов и путешественников</vt:lpstr>
      <vt:lpstr>выводы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могут рассказать жесты</dc:title>
  <dc:creator>Ивлева</dc:creator>
  <cp:lastModifiedBy>ПК</cp:lastModifiedBy>
  <cp:revision>70</cp:revision>
  <dcterms:created xsi:type="dcterms:W3CDTF">2018-01-24T23:56:52Z</dcterms:created>
  <dcterms:modified xsi:type="dcterms:W3CDTF">2018-02-26T11:13:52Z</dcterms:modified>
</cp:coreProperties>
</file>