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9" r:id="rId11"/>
    <p:sldId id="270" r:id="rId12"/>
    <p:sldId id="271" r:id="rId13"/>
    <p:sldId id="265" r:id="rId14"/>
    <p:sldId id="272" r:id="rId15"/>
    <p:sldId id="266" r:id="rId16"/>
    <p:sldId id="274" r:id="rId17"/>
    <p:sldId id="273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113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8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рамки пнг для слайд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56" y="-33653"/>
            <a:ext cx="9156656" cy="689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8900" indent="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Уточним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понятие </a:t>
            </a:r>
            <a:r>
              <a:rPr lang="ru-RU" sz="28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«Семья», «традиции», «родство». </a:t>
            </a:r>
            <a:endParaRPr lang="ru-RU" sz="2800" b="1" i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0287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800" b="1" i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0287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Назовем признаки дружной семьи.</a:t>
            </a:r>
          </a:p>
          <a:p>
            <a:pPr marL="571500" indent="0">
              <a:spcAft>
                <a:spcPts val="0"/>
              </a:spcAft>
              <a:buNone/>
            </a:pPr>
            <a:endParaRPr lang="ru-RU" sz="2800" b="1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Узнаем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правила общения в </a:t>
            </a: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семье.</a:t>
            </a:r>
          </a:p>
          <a:p>
            <a:pPr marL="0" indent="0">
              <a:spcAft>
                <a:spcPts val="0"/>
              </a:spcAft>
              <a:buNone/>
            </a:pPr>
            <a:endParaRPr lang="ru-RU" sz="28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54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6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Картинки по запросу Валентина осева печень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5" y="333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59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6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Картинки по запросу Валентина осева печень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4" y="1628800"/>
            <a:ext cx="9000669" cy="441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25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3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рамки пнг для слайд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56" y="-33653"/>
            <a:ext cx="9156656" cy="689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8900" indent="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Уточним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понятие </a:t>
            </a:r>
            <a:r>
              <a:rPr lang="ru-RU" sz="28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«Семья», «традиции», «родство». </a:t>
            </a:r>
            <a:endParaRPr lang="ru-RU" sz="2800" b="1" i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0287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800" b="1" i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0287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Назовем признаки дружной семьи.</a:t>
            </a:r>
          </a:p>
          <a:p>
            <a:pPr marL="571500" indent="0">
              <a:spcAft>
                <a:spcPts val="0"/>
              </a:spcAft>
              <a:buNone/>
            </a:pPr>
            <a:endParaRPr lang="ru-RU" sz="2800" b="1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Узнаем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правила общения в </a:t>
            </a: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семье.</a:t>
            </a:r>
          </a:p>
          <a:p>
            <a:pPr marL="0" indent="0">
              <a:spcAft>
                <a:spcPts val="0"/>
              </a:spcAft>
              <a:buNone/>
            </a:pPr>
            <a:endParaRPr lang="ru-RU" sz="28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1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3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рамки пнг для слайд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56" y="-33653"/>
            <a:ext cx="9156656" cy="689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872" y="332656"/>
            <a:ext cx="8229600" cy="4525963"/>
          </a:xfrm>
        </p:spPr>
        <p:txBody>
          <a:bodyPr/>
          <a:lstStyle/>
          <a:p>
            <a:pPr marL="88900" indent="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Уточним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понятие </a:t>
            </a:r>
            <a:r>
              <a:rPr lang="ru-RU" sz="28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Семья, родство, традиции». </a:t>
            </a:r>
          </a:p>
          <a:p>
            <a:pPr marL="10287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800" b="1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28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1351" y="4664909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-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 что перешло от одного поколения к другому, что унаследовано от предшествующих поколений. </a:t>
            </a:r>
          </a:p>
        </p:txBody>
      </p:sp>
      <p:pic>
        <p:nvPicPr>
          <p:cNvPr id="6146" name="Picture 2" descr="Картинки по запросу передача традиц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029" y="844804"/>
            <a:ext cx="5695555" cy="383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99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49"/>
            <a:ext cx="9161319" cy="687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353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8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рамки пнг для слайд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56" y="-33653"/>
            <a:ext cx="9156656" cy="689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8900" indent="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Уточним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понятие </a:t>
            </a:r>
            <a:r>
              <a:rPr lang="ru-RU" sz="28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«Семья», «традиции», «родство». </a:t>
            </a:r>
            <a:endParaRPr lang="ru-RU" sz="2800" b="1" i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0287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800" b="1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Узнаем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правила общения в </a:t>
            </a: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семье.</a:t>
            </a:r>
          </a:p>
          <a:p>
            <a:pPr marL="0" indent="0">
              <a:spcAft>
                <a:spcPts val="0"/>
              </a:spcAft>
              <a:buNone/>
            </a:pPr>
            <a:endParaRPr lang="ru-RU" sz="28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Назовем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признаки дружной семьи.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2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рамки пнг для слайд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56" y="-33653"/>
            <a:ext cx="9156656" cy="689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872" y="332656"/>
            <a:ext cx="8229600" cy="4525963"/>
          </a:xfrm>
        </p:spPr>
        <p:txBody>
          <a:bodyPr/>
          <a:lstStyle/>
          <a:p>
            <a:pPr marL="88900" indent="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Уточним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понятие </a:t>
            </a:r>
            <a:r>
              <a:rPr lang="ru-RU" sz="28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Семья, родство, традиции». </a:t>
            </a:r>
          </a:p>
          <a:p>
            <a:pPr marL="10287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800" b="1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28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1216" y="522920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это группа людей, связанных близкородственными отношениями и, обычно, живущих вместе.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34" y="1412776"/>
            <a:ext cx="71532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84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рамки пнг для слайд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56" y="-33653"/>
            <a:ext cx="9156656" cy="689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872" y="332656"/>
            <a:ext cx="8229600" cy="4525963"/>
          </a:xfrm>
        </p:spPr>
        <p:txBody>
          <a:bodyPr/>
          <a:lstStyle/>
          <a:p>
            <a:pPr marL="88900" indent="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Уточним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понятие </a:t>
            </a:r>
            <a:r>
              <a:rPr lang="ru-RU" sz="28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Семья, родство, традиции». </a:t>
            </a:r>
          </a:p>
          <a:p>
            <a:pPr marL="10287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800" b="1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28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1351" y="4437112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отношение между людьми, создаваемое наличием общих ближайших предков.</a:t>
            </a:r>
          </a:p>
        </p:txBody>
      </p:sp>
      <p:pic>
        <p:nvPicPr>
          <p:cNvPr id="5122" name="Picture 2" descr="Картинки по запросу этимология слова семь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0"/>
          <a:stretch/>
        </p:blipFill>
        <p:spPr bwMode="auto">
          <a:xfrm>
            <a:off x="532952" y="980728"/>
            <a:ext cx="8159697" cy="32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64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рамки пнг для слайд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56" y="-33653"/>
            <a:ext cx="9156656" cy="689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872" y="332656"/>
            <a:ext cx="8229600" cy="4525963"/>
          </a:xfrm>
        </p:spPr>
        <p:txBody>
          <a:bodyPr/>
          <a:lstStyle/>
          <a:p>
            <a:pPr marL="88900" indent="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Уточним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понятие </a:t>
            </a:r>
            <a:r>
              <a:rPr lang="ru-RU" sz="28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Семья, родство, традиции». </a:t>
            </a:r>
          </a:p>
          <a:p>
            <a:pPr marL="10287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800" b="1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28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1351" y="4664909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 что перешло от одного поколения к другому, что унаследовано от предшествующих поколений.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Картинки по запросу передача традиц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029" y="844804"/>
            <a:ext cx="5695555" cy="383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6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5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Картинки по запросу дружная сем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2" y="0"/>
            <a:ext cx="91104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171</Words>
  <Application>Microsoft Office PowerPoint</Application>
  <PresentationFormat>Экран (4:3)</PresentationFormat>
  <Paragraphs>27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Тен</dc:creator>
  <cp:lastModifiedBy>Виктория Тен</cp:lastModifiedBy>
  <cp:revision>5</cp:revision>
  <dcterms:created xsi:type="dcterms:W3CDTF">2018-02-07T10:57:11Z</dcterms:created>
  <dcterms:modified xsi:type="dcterms:W3CDTF">2018-02-07T12:35:20Z</dcterms:modified>
</cp:coreProperties>
</file>