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Users\teremok3\Desktop\Новая папка\IMG_67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92" y="476672"/>
            <a:ext cx="5776416" cy="4332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1835696" y="4808984"/>
            <a:ext cx="6192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FF0000"/>
                </a:solidFill>
              </a:rPr>
              <a:t>Конкурс   </a:t>
            </a:r>
            <a:r>
              <a:rPr lang="ru-RU" sz="2800" b="1" i="1" dirty="0">
                <a:solidFill>
                  <a:srgbClr val="FF0000"/>
                </a:solidFill>
              </a:rPr>
              <a:t>«Чудеса с обычной </a:t>
            </a:r>
            <a:r>
              <a:rPr lang="ru-RU" sz="2800" b="1" i="1" dirty="0" smtClean="0">
                <a:solidFill>
                  <a:srgbClr val="FF0000"/>
                </a:solidFill>
              </a:rPr>
              <a:t>грядки»</a:t>
            </a:r>
          </a:p>
          <a:p>
            <a:pPr lvl="0" algn="ctr"/>
            <a:r>
              <a:rPr lang="ru-RU" sz="2000" b="1" i="1" dirty="0" smtClean="0">
                <a:solidFill>
                  <a:srgbClr val="0070C0"/>
                </a:solidFill>
              </a:rPr>
              <a:t>Старшая группа СП ДО «Теремок»</a:t>
            </a:r>
          </a:p>
          <a:p>
            <a:pPr lvl="0"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Октябрь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2017 год</a:t>
            </a:r>
          </a:p>
        </p:txBody>
      </p:sp>
    </p:spTree>
    <p:extLst>
      <p:ext uri="{BB962C8B-B14F-4D97-AF65-F5344CB8AC3E}">
        <p14:creationId xmlns:p14="http://schemas.microsoft.com/office/powerpoint/2010/main" val="225758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D:\Users\teremok3\Desktop\Новая папка\IMG_677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770"/>
          <a:stretch/>
        </p:blipFill>
        <p:spPr bwMode="auto">
          <a:xfrm>
            <a:off x="2339751" y="476672"/>
            <a:ext cx="4220311" cy="5246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219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D:\Users\teremok3\Desktop\Новая папка\IMG_67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29627"/>
            <a:ext cx="4740222" cy="35551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1267" name="Picture 3" descr="D:\Users\teremok3\Desktop\Новая папка\IMG_677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692696"/>
            <a:ext cx="3426212" cy="4568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42504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D:\Users\teremok3\Desktop\Новая папка\IMG_677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161"/>
          <a:stretch/>
        </p:blipFill>
        <p:spPr bwMode="auto">
          <a:xfrm>
            <a:off x="2093954" y="548680"/>
            <a:ext cx="6528725" cy="4643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D:\Users\teremok3\Desktop\Новая папка\IMG_67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4074114" cy="5432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0011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D:\Users\teremok3\Desktop\Новая папка\IMG_678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50" b="7178"/>
          <a:stretch/>
        </p:blipFill>
        <p:spPr bwMode="auto">
          <a:xfrm>
            <a:off x="2267744" y="548680"/>
            <a:ext cx="4236123" cy="49405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20913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D:\Users\teremok3\Desktop\Новая папка\IMG_678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724"/>
          <a:stretch/>
        </p:blipFill>
        <p:spPr bwMode="auto">
          <a:xfrm>
            <a:off x="2339752" y="476672"/>
            <a:ext cx="4200128" cy="544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637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Users\teremok3\Desktop\Новая папка\IMG_67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780" y="443162"/>
            <a:ext cx="8024440" cy="601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32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Users\teremok3\Desktop\Новая папка\IMG_67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6240694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847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Users\teremok3\Desktop\Новая папка\IMG_67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0848" y="456591"/>
            <a:ext cx="6272245" cy="4704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7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Users\teremok3\Desktop\Новая папка\IMG_67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1" y="476672"/>
            <a:ext cx="4770781" cy="3578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Users\teremok3\Desktop\Новая папка\IMG_67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4453" y="1199254"/>
            <a:ext cx="3048000" cy="406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0208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Users\teremok3\Desktop\Новая папка\IMG_67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6353157" cy="4764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78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D:\Users\teremok3\Desktop\Новая папка\IMG_6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17" t="3542" r="4700"/>
          <a:stretch/>
        </p:blipFill>
        <p:spPr bwMode="auto">
          <a:xfrm>
            <a:off x="2410183" y="437321"/>
            <a:ext cx="5834223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00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D:\Users\teremok3\Desktop\Новая папка\IMG_67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1767" y="548680"/>
            <a:ext cx="6240693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4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D:\Users\teremok3\Desktop\Новая папка\IMG_67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620688"/>
            <a:ext cx="6152232" cy="46141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679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D:\Users\teremok3\Desktop\Новая папка\IMG_67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6777" y="548680"/>
            <a:ext cx="6368256" cy="47761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360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</Words>
  <Application>Microsoft Office PowerPoint</Application>
  <PresentationFormat>Экран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Теремок3</dc:creator>
  <cp:lastModifiedBy>Теремок3</cp:lastModifiedBy>
  <cp:revision>9</cp:revision>
  <dcterms:created xsi:type="dcterms:W3CDTF">2017-10-10T05:39:15Z</dcterms:created>
  <dcterms:modified xsi:type="dcterms:W3CDTF">2017-10-10T06:58:27Z</dcterms:modified>
</cp:coreProperties>
</file>