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3" autoAdjust="0"/>
    <p:restoredTop sz="94660"/>
  </p:normalViewPr>
  <p:slideViewPr>
    <p:cSldViewPr>
      <p:cViewPr varScale="1">
        <p:scale>
          <a:sx n="84" d="100"/>
          <a:sy n="84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gazetacrimea.ru/public/upload/images/%D0%B4%D0%B5%D1%80%D0%B5%D0%B2%D0%BE(1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2487" y="5013176"/>
            <a:ext cx="72416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«Размножение цветочно-декоративных растений»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3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Вымачивание семян в растворах химических веществ 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для размягчения их твердой оболочки. Семена пальм, пионов и других растений вымачивают в 2-3%-м растворе соляной или серной кислоты.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https://teplica-exp.ru/wp-content/uploads/2017/01/Eshhe-odin-variant-ispolzovanie-perekisi-vodorod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" t="20180" r="797" b="2237"/>
          <a:stretch/>
        </p:blipFill>
        <p:spPr bwMode="auto">
          <a:xfrm>
            <a:off x="62113" y="2415267"/>
            <a:ext cx="9019774" cy="3024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04448" y="6381328"/>
            <a:ext cx="288033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2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Дражирование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заключение семян в оболочку специального состава, повышающего всхожесть семян и защищающего семена от различных заболеваний.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Дражирование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семян проводят в заводских условиях.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www.sb.by/upload/iblock/4f7/4f774ca07adbb1fe9596d46c55a06b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4" y="1484784"/>
            <a:ext cx="8764951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04448" y="6381328"/>
            <a:ext cx="288033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56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166" y="332656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Протравливание семян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обработка семян перед посевом специальными препаратами для защиты растений от болезней, которые передаются с семенами (например, фузариоз, фитофтороз, черная ножка, бурая гниль и др.)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spectechzone.com/wp-content/uploads/2015/07/protravlivatel-semyan-ps-10-v-rabo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6351"/>
            <a:ext cx="4886476" cy="3664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ggiskzr.by/upload/medialibrary/3d0/3d01f2f648f26823a07b3b2c828287e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223" y="3573016"/>
            <a:ext cx="4627265" cy="3007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5" action="ppaction://hlinksldjump" highlightClick="1"/>
          </p:cNvPr>
          <p:cNvSpPr/>
          <p:nvPr/>
        </p:nvSpPr>
        <p:spPr>
          <a:xfrm>
            <a:off x="8604448" y="6381328"/>
            <a:ext cx="288033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3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279" y="620688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Выращивание рассады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Семена многих растений высевают зимой или весной в закрытом грунте (в оранжереях, парниках). Выросшие из таких семян маленькие растения называются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рассадой.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Рассаду высаживают в открытый грунт, когда установится достаточно теплая погода.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yagodka.club/wp-content/uploads/2017/11/posadka-tykvy-na-rassad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7" t="-999" r="607" b="999"/>
          <a:stretch/>
        </p:blipFill>
        <p:spPr bwMode="auto">
          <a:xfrm>
            <a:off x="251518" y="2677522"/>
            <a:ext cx="4328245" cy="3205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mg.7dach.ru/image/1200/00/00/48/2017/03/28/0975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6"/>
          <a:stretch/>
        </p:blipFill>
        <p:spPr bwMode="auto">
          <a:xfrm>
            <a:off x="4608004" y="2677522"/>
            <a:ext cx="4356484" cy="3205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604448" y="6381328"/>
            <a:ext cx="288033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54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7129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Пикировка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пересадка сеянцев с целью увеличения площади питания.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Пикировку проводят с помощью пикировочного колышка в пикировочные ящики или в горшки . У большинства растений при пикировке  корень укорачивается на 1/3 длины, что  способствует развитию мощной корневой системы.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37750"/>
            <a:ext cx="8856984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04448" y="6381328"/>
            <a:ext cx="288033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13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849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Посев семян в открытый грунт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</a:t>
            </a:r>
            <a:r>
              <a:rPr lang="ru-RU" dirty="0"/>
              <a:t>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только почва подсохнет высевают семена холодостойких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 (</a:t>
            </a:r>
            <a:r>
              <a:rPr lang="ru-RU" i="1" dirty="0" smtClean="0"/>
              <a:t>например, </a:t>
            </a:r>
            <a:r>
              <a:rPr lang="ru-RU" i="1" dirty="0"/>
              <a:t>а</a:t>
            </a:r>
            <a:r>
              <a:rPr lang="ru-RU" i="1" dirty="0" smtClean="0"/>
              <a:t>стра китайская, </a:t>
            </a:r>
            <a:r>
              <a:rPr lang="ru-RU" i="1" dirty="0"/>
              <a:t>душистый </a:t>
            </a:r>
            <a:r>
              <a:rPr lang="ru-RU" i="1" dirty="0" smtClean="0"/>
              <a:t>горошек, </a:t>
            </a:r>
            <a:r>
              <a:rPr lang="ru-RU" i="1" dirty="0"/>
              <a:t>львиный </a:t>
            </a:r>
            <a:r>
              <a:rPr lang="ru-RU" i="1" dirty="0" smtClean="0"/>
              <a:t>зев). </a:t>
            </a:r>
            <a:r>
              <a:rPr lang="ru-RU" dirty="0"/>
              <a:t>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теплолюбивых растений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(цинния, настурция,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ипомея 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др.)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сеять во второй половине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мая.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семенах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холодостойких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(астра, календула,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васильки 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др.)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высевать под зиму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-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ноября)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промерзшей земле и зимой (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декабре-январе)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снегу слове 20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см.</a:t>
            </a:r>
            <a:r>
              <a:rPr lang="ru-RU" dirty="0"/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подзимних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зимних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посевах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семена необходимо мульчировать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(присыпать)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торфом или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перегноем.</a:t>
            </a:r>
            <a:r>
              <a:rPr lang="ru-RU" dirty="0"/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Посев семян в открытом грунте на небольших участках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вручную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борозды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глубиной 2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 см,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между которыми 20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см</a:t>
            </a:r>
          </a:p>
        </p:txBody>
      </p:sp>
      <p:pic>
        <p:nvPicPr>
          <p:cNvPr id="13314" name="Picture 2" descr="http://www.sadovniki.info/wp-content/uploads/2018/02/2602h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59005"/>
            <a:ext cx="6116960" cy="3598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04448" y="6381328"/>
            <a:ext cx="288033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83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Вегетативное размножение.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Размножение растений частями вегетативных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котором полностью сохраняется признаки и свойства данного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Вегетативное размножение применяется в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растения не образуют жизнеспособных семян и когда растения при семенном размножении не сохраняет признаки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сорта.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несколько способов вегетативного размножения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растений: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92341"/>
            <a:ext cx="8496944" cy="4340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2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064" y="260648"/>
            <a:ext cx="885698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Черенкование.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размножения широко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цветоводстве,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является достаточно простым 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быстрым.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Черенком называется часть стебля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2- 3 почками),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корня или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листа,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отделенная от материнского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растения, которая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благоприятных условиях образует новые корни и развивается самостоятельное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сохраняя все свойства и признаки материнского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размножать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стеблевыми, листовыми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корневыми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черенками.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s://zhenskoe-mnenie.ru/images2/uzvvqrs6vbi%20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16789"/>
            <a:ext cx="3150518" cy="3826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grumy.ru/uploads/c7cuscreenh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1"/>
          <a:stretch/>
        </p:blipFill>
        <p:spPr bwMode="auto">
          <a:xfrm>
            <a:off x="3707904" y="2708920"/>
            <a:ext cx="4935935" cy="3826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604448" y="6381328"/>
            <a:ext cx="288033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75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803" y="260648"/>
            <a:ext cx="878497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Стеблевой черенок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стебля с листьями или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почками. 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вида используемых побегов черники могут быть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зеленые, полуодревесневшие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одревесневшие.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Зелёные черенки обычно заготавливают в первой половине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лета,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вскоре после начала отрастания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побегов,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имеют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невызревшую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древесину и зелёные листья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флокс, георгина,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пион и многие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комнатные растения).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Полуодревесневшие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черенки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заготавливают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половине лета с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побегов,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которых уже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замедлился,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черенки имеют листья и не полностью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вызревшую древесину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черенкованием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размножают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розы,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декоративных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кустарников, комнатные вечнозеленые растения (например, плющ, фикусы).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5302"/>
            <a:ext cx="3672408" cy="3426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04448" y="6381328"/>
            <a:ext cx="288033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5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417" y="116632"/>
            <a:ext cx="87849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Листовой черенок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или часть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листа, используемый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вегетативного размножения декоративных травянистых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Этим способом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размножают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преимущественно комнатные растения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сансевиерия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эхеверия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узамбарская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фиалка, глоксиния, бегония),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некоторые культуры открытого грунта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(лилия, флокс, очиток).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://cvetnikinfo.ru/wp-content/uploads/2017/03/razmnojeni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42" y="2035044"/>
            <a:ext cx="6792515" cy="4562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04448" y="6381328"/>
            <a:ext cx="288033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97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260648"/>
            <a:ext cx="1146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7571" y="971692"/>
            <a:ext cx="50075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Семенное размножение;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Вегетативное размножение.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8626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2557" y="332656"/>
            <a:ext cx="87849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Корневой черенок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корня используемое для размножения некоторых многолетников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пион, флокс, мак восточный,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астильба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клематис, драцена,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маранта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аралия).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Ранней весной или в середине августа во время пересадок растения выкапывают из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отделяет наиболее крупные разветвленные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корни, разрезают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на части длиной примерно 10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Верхняя часть черенка должна находиться на уровне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почвы. Сверху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черенки посыпают песком 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поливают.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появятся ростки с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корнями,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рассаживают.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http://sadograd.ru/030209/030209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122" y="2733312"/>
            <a:ext cx="3497846" cy="4008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04448" y="6381328"/>
            <a:ext cx="288033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15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5698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куста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старый и простой способ вегетативного размножения многолетних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корневище.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цветут весной и в начале лета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пион, дельфиниум, примула, ирис),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делят и сажают осенью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августе-сентябре).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цветущие в конце лета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флоксы многих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сортов,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многолетние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астры, рудбекия), -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 апреля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мае).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куста осуществляется следующим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образом. Куст,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предназначенный для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деления, выкапывают, отряхивают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земли, обрезают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зеленые побеги 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разрезают на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ножом или осторожно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разрывают.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924" y="3068960"/>
            <a:ext cx="3634160" cy="3570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04448" y="6381328"/>
            <a:ext cx="288033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01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146" y="260648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Размножение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клубнями.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Клубнями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их делением можно размножать такие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бегония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клубневая, лютики, анемоны, глоксиния, цикламен.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 клубни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проращивают,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после того как почки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(глазки)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чётко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обозначаться,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разрезает острым ножом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каждая отдельная часть имела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1-2 почки.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резы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присыпают толченым древесным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углем.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Подготовленные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посадке разделенные клубни раскладывают на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 в хорошо проветриваемом помещении при температуре от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+20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+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22°С. Зимой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клубни хранят сухих в прохладных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помещениях.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http://klevoz.ru/nuda/vegetativnoe-razmnojenie-eto-uvelichenie-chisla-osobej-dannogo/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6"/>
          <a:stretch/>
        </p:blipFill>
        <p:spPr bwMode="auto">
          <a:xfrm>
            <a:off x="168213" y="2972723"/>
            <a:ext cx="8776910" cy="3682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04448" y="6381328"/>
            <a:ext cx="288033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81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918" y="188640"/>
            <a:ext cx="878497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Размножение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клубнелуковицами.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Клубнелуковицу имеют гладиолус, крокус,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фрезия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 от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луковицы,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клубнелуковице отсутствуют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сочные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чешуи,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питательные вещества сосредоточены в стеблевой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Корни развиваются на нижней утолщенной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– донце,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верхней части находится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почка,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которой образуется цветонос с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листьями.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отмирая, старая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клубнелуковица образует одну или две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дочерние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клубнелуковицы.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етки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для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размножения.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561" y="2681630"/>
            <a:ext cx="5757689" cy="3958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8604448" y="6381328"/>
            <a:ext cx="288033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2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Размножение луковицами.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Луковицами размножают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луковичные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растения: тюльпаны, нарциссы, гиацинты,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лилии 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др.).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очные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чешуи служат для запаса питательных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способа образования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чешуй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пленчатые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чешуйчатые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лукавицы.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этим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чешуям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луковицы не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пересыхают,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хранятся.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пазухах чешуек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почки,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которых образуются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детки,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которыми и размножаются эти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0"/>
          <a:stretch/>
        </p:blipFill>
        <p:spPr bwMode="auto">
          <a:xfrm>
            <a:off x="2695385" y="2312296"/>
            <a:ext cx="3753230" cy="4287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04448" y="6381328"/>
            <a:ext cx="288033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62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507" y="260648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Размножение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отводками.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Отводки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укоренившиеся,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отделенные от материнского растения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побеги.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самостоятельным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растениями.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 размножаются в основном кустарники 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лианы.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366" y="1650759"/>
            <a:ext cx="87849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Горизонтальные отводки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получает укладкой однолетних побегов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неглубокие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бороздки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(2-5 см),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в нескольких местах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закрепляют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деревянными или металлическими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шпильками,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сверху засыпают слоем легкой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толщина которого должна составлять 15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http://profermu.com/wp-content/uploads/2017/02/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43420"/>
            <a:ext cx="6696744" cy="3653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604448" y="6381328"/>
            <a:ext cx="288033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3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Дугообразные отводки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закладывают весной. На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расстоянии 15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см от куста выкапывают канавку глубиной 15-20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см, ко дну которой пришпиливают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середину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ветви, а ее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верхушку привязывают к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колышку.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http://domsadovnika.ru/wp-content/uploads/2017/05/forziciya_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72" y="1417706"/>
            <a:ext cx="7482056" cy="4968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8604448" y="6381328"/>
            <a:ext cx="288033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59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Вертикальными отводками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размножают кустарники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айва, смородина, сирень),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пионы. Маточное растение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коротко обрезают для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активно отрастали новые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побеги.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часть побегов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образует корни.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корененные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побеги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отрезают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высаживают на постоянное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93" y="2420888"/>
            <a:ext cx="8613214" cy="3746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8604448" y="6381328"/>
            <a:ext cx="288033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66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569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Размножение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прививками.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рививка - искусственное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сращивание черенка или почки одного растения с другим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растениям,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имеющим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корни.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растение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которого прививается другому растения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(подвою)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придания ему новых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свойств. 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Подвой – растение,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которое прививается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привой.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Прививками размножают древесные и плодовые культуры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сирень, розы, азалии, цитрусовые, плодовые).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"/>
          <a:stretch/>
        </p:blipFill>
        <p:spPr bwMode="auto">
          <a:xfrm>
            <a:off x="1547664" y="2806574"/>
            <a:ext cx="5976664" cy="3641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04448" y="6381328"/>
            <a:ext cx="288033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0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8569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Окулировка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прививка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почкой с небольшим кусочком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коры.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Глазки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(почки)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срезают из средней части однолетних побегов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привоя.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Побеги срезают перед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прививкой,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удаляют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листья, оставляя черешки.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лазок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срезают острым ножом с тонким слоем древесины длиной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2 -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подвое с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северной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острым ножом делают надрез коры в виде буквы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«Т».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Косточкой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специального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окулировочного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ножа слегка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отделяют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кору от древесины и в разрез вставляют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глазок.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атем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края кары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прижимают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плотно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обязывают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прививки.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https://pp.userapi.com/c844617/v844617640/a4a69/npauPk4jbG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7" b="11510"/>
          <a:stretch/>
        </p:blipFill>
        <p:spPr bwMode="auto">
          <a:xfrm>
            <a:off x="2411760" y="2492896"/>
            <a:ext cx="4248472" cy="4139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04448" y="6381328"/>
            <a:ext cx="288033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4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3" y="81274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Семена цветочно-декоративных растений различаются по форме и величине. По величине семена можно подразделить на следующие группы: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1" y="1459077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Мельчайшие (например, у орхидей, бегонии, примулы) – до 250000 штук в 1 г;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Мелкие (например, у табака, петунии, львиного зева,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агератума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мака) – от 1000 до 12000 штук в 1 г;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(например, у астры, левкоя, гвоздики,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сальвии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от 400 до 1000 штук в 1 г;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(например, у циннии, календулы,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тагетиса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от 100 до 400 штук в 1 г;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крупные (например, у душистого горошка, настурции, фасоли) – менее 100 штук в 1 г.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260648"/>
            <a:ext cx="4513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Семенное размножение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1" y="386104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величины семян зависят глубина посева, расстояние между растениями. Семена различаются по форме и бывают округлые, овальные, клиновые и т д., по окраске – от белой до черной. Поверхность семян может быть гладкой, бугорчатой, шероховатой, волосистой и т.д. Для успешного прорастания семян требуется тепло, влага и воздух.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604448" y="6381328"/>
            <a:ext cx="288033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7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216" y="260648"/>
            <a:ext cx="88569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Копулировка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прививка черенком.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копулировке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подвой 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одинаковой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толщины.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острым ножом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делают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косые срезы и накладывают друг на друга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они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совпадали. Место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прививки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туго обвязывают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полиэтиленовой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лентой.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https://pp.userapi.com/c844418/v844418640/a60e7/60greUITh-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5" b="11373"/>
          <a:stretch/>
        </p:blipFill>
        <p:spPr bwMode="auto">
          <a:xfrm>
            <a:off x="1475656" y="1519312"/>
            <a:ext cx="6283776" cy="471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04448" y="6381328"/>
            <a:ext cx="288033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17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78497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Предпосевная обработка семян.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прорастания семян различны. У некоторых растений семена прорастают только через несколько месяцев и даже лет после посева (например, семена древесных растений – шиповника, плодовых, многих видов пальм, некоторых травянистых многолетников – пионов, флоксов и др.). Семена таких растений подвергают предпосевной обработке с целью ускорения прорастания. Наиболее распространенными способами обработки являются следующие: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589878"/>
            <a:ext cx="3808661" cy="3822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89879"/>
            <a:ext cx="4104456" cy="3822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604448" y="6381328"/>
            <a:ext cx="288033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3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7849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Намачивание семян в воде.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при температуре 25-30</a:t>
            </a:r>
            <a:r>
              <a:rPr lang="ru-RU" i="1" dirty="0" smtClean="0"/>
              <a:t>°С в течение 24-48 ч в зависимости от плотности оболочек семян. Лучше всего намачивать семена в плошках или мелких блюдцах на мягкой влагоемкой бумаге (например, салфетке), материи (например, марли), вате (для крупных семян). Уровень воды должен быть чуть-чуть выше уровня семян. Емкости с семенами накрывают пленкой или стеклом для того, чтобы сохранить воду от испарения. Затем набухшие семена слегка подсушивают и сразу же высевают.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06" y="2996952"/>
            <a:ext cx="4330924" cy="3277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3682535" cy="3277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604448" y="6381328"/>
            <a:ext cx="288033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0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1296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влажных семян переменными температурами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для холодостойкости растений (например, для душистого горошка, астры китайской, гвоздики Шабо) и заключается в следующем. Намоченные в течение 12 ч семена помещают на  12 ч сначала в холодильник, где температура от -2 до 0°С, а затем выдерживают при температуре 18-20</a:t>
            </a:r>
            <a:r>
              <a:rPr lang="ru-RU" sz="2000" i="1" dirty="0" smtClean="0"/>
              <a:t>°С до их </a:t>
            </a:r>
            <a:r>
              <a:rPr lang="ru-RU" sz="2000" i="1" dirty="0" err="1" smtClean="0"/>
              <a:t>наклевывания</a:t>
            </a:r>
            <a:r>
              <a:rPr lang="ru-RU" sz="2000" i="1" dirty="0" smtClean="0"/>
              <a:t>; наклюнувшиеся семеня сразу же высевают.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babushkinadacha.ru/wp-content/uploads/2017/01/1801w-107-768x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556" y="2364875"/>
            <a:ext cx="5196880" cy="3897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04448" y="6381328"/>
            <a:ext cx="288033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89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273" y="332656"/>
            <a:ext cx="87849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Стратификация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выдерживание семян в течение нескольких месяцев при низкой температуре (0 - +5</a:t>
            </a:r>
            <a:r>
              <a:rPr lang="ru-RU" i="1" dirty="0" smtClean="0"/>
              <a:t>°С) во влажном субстрате (песке, мхе, торфе) – применяется для трудно прорастающих семян с длительным периодам покоя (например, шиповник, пион, флокс, дельфиниум). Весной перед посевом семена отделяют от песка через сито. Мелкие семена высевают вместе с песком или торфом.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idejki.ru/images/easyblog_images/546/b2ap3_thumbnail_20150115-171708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8208912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8604448" y="6381328"/>
            <a:ext cx="288033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2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849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Скарификация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механическое повреждение толстых и жестких оболочек  семян (например, душистый горошек, настурция, люпин, канна, пальмы). Семена перетираются с крупнозернистым песком или между двумя листами наждачной бумаги</a:t>
            </a:r>
          </a:p>
        </p:txBody>
      </p:sp>
      <p:pic>
        <p:nvPicPr>
          <p:cNvPr id="6149" name="Picture 5" descr="https://teplica-exp.ru/wp-content/uploads/2017/02/Skarifikaciya-semy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t="6963" r="23124" b="6304"/>
          <a:stretch/>
        </p:blipFill>
        <p:spPr bwMode="auto">
          <a:xfrm>
            <a:off x="179512" y="1844823"/>
            <a:ext cx="4464496" cy="3287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s://plodorodie.ru/sites/default/files/images/secret-semechka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4248472" cy="3287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604448" y="6381328"/>
            <a:ext cx="288033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4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семян горячей водой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размягчить твердые оболочки семян. Этот способ применяют для семян таких растений, как канна, аконит. Семеня заливают водой, температура которой не выше 80-85°С, и оставляют в ней  до остывания на 24 ч. Оболочки семян лопаются и влага легко проникает к зародышу.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usadba2012.com/wp-content/uploads/2014/07/Progrevanie_semya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8794629" cy="3805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8604448" y="6381328"/>
            <a:ext cx="288033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5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535</TotalTime>
  <Words>1779</Words>
  <Application>Microsoft Office PowerPoint</Application>
  <PresentationFormat>Экран (4:3)</PresentationFormat>
  <Paragraphs>85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</dc:creator>
  <cp:lastModifiedBy>Галина</cp:lastModifiedBy>
  <cp:revision>36</cp:revision>
  <dcterms:created xsi:type="dcterms:W3CDTF">2017-04-29T09:25:01Z</dcterms:created>
  <dcterms:modified xsi:type="dcterms:W3CDTF">2018-09-03T17:56:02Z</dcterms:modified>
</cp:coreProperties>
</file>