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2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48BCA5-BF2B-4356-8FB1-8E4678CF6FCB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CC6D9-2A14-4177-8227-91E243A08B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images/search?q=%d1%82%d0%b0%d0%bd%d1%8f+%2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72689" y="1484784"/>
            <a:ext cx="534434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Dmitry </a:t>
            </a:r>
            <a:r>
              <a:rPr lang="en-US" sz="5400" b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Emts</a:t>
            </a:r>
            <a:endParaRPr lang="en-US" sz="5400" b="1" cap="none" spc="0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en-US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Tanya </a:t>
            </a:r>
            <a:r>
              <a:rPr lang="en-US" sz="5400" b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Grotter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en-US" sz="5400" b="1" cap="none" spc="0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6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(The Plot)</a:t>
            </a:r>
            <a:endParaRPr lang="ru-RU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6404" y="5301208"/>
            <a:ext cx="24575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err="1" smtClean="0"/>
              <a:t>Morozova</a:t>
            </a:r>
            <a:r>
              <a:rPr lang="en-US" sz="2000" dirty="0" smtClean="0"/>
              <a:t> Alexandra</a:t>
            </a:r>
            <a:endParaRPr lang="ru-RU" sz="2000" dirty="0" smtClean="0"/>
          </a:p>
          <a:p>
            <a:pPr algn="r"/>
            <a:r>
              <a:rPr lang="en-US" sz="2000" dirty="0" smtClean="0"/>
              <a:t>School #</a:t>
            </a:r>
            <a:r>
              <a:rPr lang="ru-RU" sz="2000" dirty="0" smtClean="0"/>
              <a:t>106</a:t>
            </a:r>
            <a:endParaRPr lang="en-US" sz="2000" dirty="0" smtClean="0"/>
          </a:p>
          <a:p>
            <a:pPr algn="r"/>
            <a:r>
              <a:rPr lang="en-US" sz="2000" dirty="0" smtClean="0"/>
              <a:t>7 “D” class</a:t>
            </a:r>
          </a:p>
          <a:p>
            <a:pPr algn="r"/>
            <a:r>
              <a:rPr lang="en-US" sz="2000" dirty="0" smtClean="0"/>
              <a:t>Saint-Petersburg</a:t>
            </a:r>
            <a:endParaRPr lang="ru-RU" sz="2000" dirty="0" smtClean="0"/>
          </a:p>
        </p:txBody>
      </p:sp>
      <p:pic>
        <p:nvPicPr>
          <p:cNvPr id="7" name="Picture 2" descr="http://img3.wikia.nocookie.net/__cb20140209080103/tgrotter/ru/images/0/07/%D0%A2%D0%B0%D0%BD%D1%8F_%D0%93%D1%80%D0%BE%D1%82%D1%82%D0%B5%D1%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3028950" cy="3076575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0" y="5445224"/>
            <a:ext cx="37596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 ангийского языка</a:t>
            </a:r>
          </a:p>
          <a:p>
            <a:r>
              <a:rPr lang="ru-RU" dirty="0" smtClean="0"/>
              <a:t>Шайдурова Валентина Федоровна</a:t>
            </a:r>
          </a:p>
          <a:p>
            <a:r>
              <a:rPr lang="ru-RU" dirty="0" smtClean="0"/>
              <a:t>ГБОУ «Школа №106»</a:t>
            </a:r>
          </a:p>
          <a:p>
            <a:r>
              <a:rPr lang="ru-RU" dirty="0" smtClean="0"/>
              <a:t>Санкт-Петербург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6309320"/>
            <a:ext cx="599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img3.wikia.nocookie.net/__cb20140209080103/tgrotter/ru/images/0/07/%D0%A2%D0%B0%D0%BD%D1%8F_%D0%93%D1%80%D0%BE%D1%82%D1%82%D0%B5%D1%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3028950" cy="3076575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419872" y="620688"/>
            <a:ext cx="540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 JULIAN" pitchFamily="2" charset="0"/>
              </a:rPr>
              <a:t>“Tanya </a:t>
            </a:r>
            <a:r>
              <a:rPr lang="en-US" sz="5400" b="1" dirty="0" err="1" smtClean="0">
                <a:latin typeface="AR JULIAN" pitchFamily="2" charset="0"/>
              </a:rPr>
              <a:t>Grotter</a:t>
            </a:r>
            <a:r>
              <a:rPr lang="en-US" sz="5400" b="1" dirty="0" smtClean="0">
                <a:latin typeface="AR JULIAN" pitchFamily="2" charset="0"/>
              </a:rPr>
              <a:t>” by Dmitry </a:t>
            </a:r>
            <a:r>
              <a:rPr lang="en-US" sz="5400" b="1" dirty="0" err="1" smtClean="0">
                <a:latin typeface="AR JULIAN" pitchFamily="2" charset="0"/>
              </a:rPr>
              <a:t>Emts</a:t>
            </a:r>
            <a:r>
              <a:rPr lang="en-US" sz="5400" b="1" dirty="0" smtClean="0">
                <a:latin typeface="AR JULIAN" pitchFamily="2" charset="0"/>
              </a:rPr>
              <a:t> </a:t>
            </a:r>
            <a:endParaRPr lang="ru-RU" sz="5400" b="1" dirty="0" smtClean="0">
              <a:latin typeface="AR JULIAN" pitchFamily="2" charset="0"/>
            </a:endParaRPr>
          </a:p>
          <a:p>
            <a:r>
              <a:rPr lang="en-US" sz="5400" b="1" dirty="0" smtClean="0">
                <a:latin typeface="AR JULIAN" pitchFamily="2" charset="0"/>
              </a:rPr>
              <a:t>is</a:t>
            </a:r>
            <a:r>
              <a:rPr lang="ru-RU" sz="5400" b="1" dirty="0" smtClean="0">
                <a:latin typeface="AR JULIAN" pitchFamily="2" charset="0"/>
              </a:rPr>
              <a:t> </a:t>
            </a:r>
            <a:r>
              <a:rPr lang="en-US" sz="5400" b="1" dirty="0" smtClean="0">
                <a:latin typeface="AR JULIAN" pitchFamily="2" charset="0"/>
              </a:rPr>
              <a:t>a fantasy story about  adventures of a little girl.</a:t>
            </a:r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51520" y="4221088"/>
            <a:ext cx="37401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AR JULIAN" pitchFamily="2" charset="0"/>
              </a:rPr>
              <a:t>This is her </a:t>
            </a:r>
            <a:r>
              <a:rPr lang="en-US" sz="4800" b="1" dirty="0" smtClean="0">
                <a:solidFill>
                  <a:srgbClr val="7030A0"/>
                </a:solidFill>
                <a:latin typeface="AR JULIAN" pitchFamily="2" charset="0"/>
              </a:rPr>
              <a:t>picture</a:t>
            </a:r>
            <a:r>
              <a:rPr lang="en-US" b="1" dirty="0" smtClean="0">
                <a:solidFill>
                  <a:srgbClr val="7030A0"/>
                </a:solidFill>
                <a:latin typeface="AR JULIAN" pitchFamily="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img3.wikia.nocookie.net/__cb20140209080103/tgrotter/ru/images/0/07/%D0%A2%D0%B0%D0%BD%D1%8F_%D0%93%D1%80%D0%BE%D1%82%D1%82%D0%B5%D1%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1259632" cy="1279438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419872" y="1484784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340768"/>
            <a:ext cx="826861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 JULIAN" pitchFamily="2" charset="0"/>
              </a:rPr>
              <a:t>Tanya’s parents were killed by the cunning witch</a:t>
            </a:r>
            <a:r>
              <a:rPr lang="en-US" sz="3200" dirty="0" smtClean="0">
                <a:latin typeface="AR JULIAN" pitchFamily="2" charset="0"/>
              </a:rPr>
              <a:t>.</a:t>
            </a:r>
          </a:p>
          <a:p>
            <a:endParaRPr lang="ru-RU" sz="2800" dirty="0" smtClean="0">
              <a:latin typeface="AR JULIAN" pitchFamily="2" charset="0"/>
            </a:endParaRPr>
          </a:p>
          <a:p>
            <a:endParaRPr lang="ru-RU" sz="2800" dirty="0" smtClean="0">
              <a:latin typeface="AR JULIAN" pitchFamily="2" charset="0"/>
            </a:endParaRPr>
          </a:p>
          <a:p>
            <a:endParaRPr lang="ru-RU" sz="2800" dirty="0">
              <a:latin typeface="AR JULIAN" pitchFamily="2" charset="0"/>
            </a:endParaRPr>
          </a:p>
          <a:p>
            <a:endParaRPr lang="ru-RU" sz="2800" dirty="0" smtClean="0">
              <a:latin typeface="AR JULIAN" pitchFamily="2" charset="0"/>
            </a:endParaRPr>
          </a:p>
          <a:p>
            <a:pPr algn="ctr"/>
            <a:r>
              <a:rPr lang="en-US" sz="5400" b="1" dirty="0" smtClean="0">
                <a:latin typeface="AR JULIAN" pitchFamily="2" charset="0"/>
              </a:rPr>
              <a:t>Tanya was  saved and alive</a:t>
            </a:r>
            <a:endParaRPr lang="ru-RU" sz="5400" b="1" dirty="0" smtClean="0">
              <a:latin typeface="AR JULIAN" pitchFamily="2" charset="0"/>
            </a:endParaRPr>
          </a:p>
          <a:p>
            <a:pPr algn="ctr"/>
            <a:r>
              <a:rPr lang="en-US" sz="5400" b="1" dirty="0" smtClean="0">
                <a:latin typeface="AR JULIAN" pitchFamily="2" charset="0"/>
              </a:rPr>
              <a:t>because she had a magic amulet</a:t>
            </a:r>
            <a:r>
              <a:rPr lang="en-US" sz="5400" b="1" dirty="0" smtClean="0"/>
              <a:t>.</a:t>
            </a:r>
            <a:endParaRPr lang="ru-RU" sz="5400" b="1" dirty="0"/>
          </a:p>
        </p:txBody>
      </p:sp>
      <p:pic>
        <p:nvPicPr>
          <p:cNvPr id="80898" name="Picture 2" descr="http://i57.beon.ru/7/35/153507/83/4448983/1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2E6E5"/>
              </a:clrFrom>
              <a:clrTo>
                <a:srgbClr val="E2E6E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3068960"/>
            <a:ext cx="1656184" cy="2070230"/>
          </a:xfrm>
          <a:prstGeom prst="rect">
            <a:avLst/>
          </a:prstGeom>
          <a:noFill/>
        </p:spPr>
      </p:pic>
      <p:pic>
        <p:nvPicPr>
          <p:cNvPr id="80900" name="Picture 4" descr="http://cs620829.vk.me/v620829723/858b/vBoTf5hmd3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844824"/>
            <a:ext cx="2232248" cy="1940239"/>
          </a:xfrm>
          <a:prstGeom prst="teardrop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img3.wikia.nocookie.net/__cb20140209080103/tgrotter/ru/images/0/07/%D0%A2%D0%B0%D0%BD%D1%8F_%D0%93%D1%80%D0%BE%D1%82%D1%82%D0%B5%D1%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1259632" cy="1279438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051720" y="3068960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4509120"/>
            <a:ext cx="714169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 JULIAN" pitchFamily="2" charset="0"/>
              </a:rPr>
              <a:t>She was brought up in her uncle’s family.</a:t>
            </a:r>
          </a:p>
          <a:p>
            <a:r>
              <a:rPr lang="en-US" sz="4000" b="1" dirty="0" smtClean="0">
                <a:latin typeface="AR JULIAN" pitchFamily="2" charset="0"/>
              </a:rPr>
              <a:t>Her childhood was extremely difficult</a:t>
            </a:r>
            <a:r>
              <a:rPr lang="ru-RU" sz="4000" b="1" dirty="0" smtClean="0"/>
              <a:t>:</a:t>
            </a:r>
            <a:endParaRPr lang="en-US" sz="4000" b="1" dirty="0">
              <a:latin typeface="AR JULIAN" pitchFamily="2" charset="0"/>
            </a:endParaRPr>
          </a:p>
          <a:p>
            <a:r>
              <a:rPr lang="en-US" sz="4000" b="1" dirty="0">
                <a:latin typeface="AR JULIAN" pitchFamily="2" charset="0"/>
              </a:rPr>
              <a:t>t</a:t>
            </a:r>
            <a:r>
              <a:rPr lang="en-US" sz="4000" b="1" dirty="0" smtClean="0">
                <a:latin typeface="AR JULIAN" pitchFamily="2" charset="0"/>
              </a:rPr>
              <a:t>roubles, love, choice, death, deceit and secrets.</a:t>
            </a:r>
          </a:p>
          <a:p>
            <a:endParaRPr lang="ru-RU" dirty="0"/>
          </a:p>
        </p:txBody>
      </p:sp>
      <p:pic>
        <p:nvPicPr>
          <p:cNvPr id="78850" name="Picture 2" descr="https://tse1.mm.bing.net/th?id=OIP.M8ae733d1154b7506666967de5c359910o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04664"/>
            <a:ext cx="5256584" cy="3924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img3.wikia.nocookie.net/__cb20140209080103/tgrotter/ru/images/0/07/%D0%A2%D0%B0%D0%BD%D1%8F_%D0%93%D1%80%D0%BE%D1%82%D1%82%D0%B5%D1%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1259632" cy="1279438"/>
          </a:xfrm>
          <a:prstGeom prst="ellipse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419872" y="1484784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79874" name="Picture 2" descr="http://tanya-grotter.3dn.ru/uploads/00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1" y="802351"/>
            <a:ext cx="3816423" cy="40367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7704" y="4869160"/>
            <a:ext cx="65630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AR JULIAN" pitchFamily="2" charset="0"/>
              </a:rPr>
              <a:t>At the end of the story </a:t>
            </a:r>
          </a:p>
          <a:p>
            <a:r>
              <a:rPr lang="en-US" sz="5400" b="1" dirty="0" smtClean="0">
                <a:latin typeface="AR JULIAN" pitchFamily="2" charset="0"/>
              </a:rPr>
              <a:t>Tanya became a great magician.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5776" y="31409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https://www.bing.com/images/search?q=%d1%82%d0%b0%d0%bd%d1%8f</a:t>
            </a:r>
            <a:r>
              <a:rPr lang="en-US" dirty="0" smtClean="0">
                <a:hlinkClick r:id="rId2"/>
              </a:rPr>
              <a:t>+%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1988840"/>
            <a:ext cx="2699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Sources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125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Поток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 Морозова</dc:creator>
  <cp:lastModifiedBy>acer</cp:lastModifiedBy>
  <cp:revision>11</cp:revision>
  <dcterms:created xsi:type="dcterms:W3CDTF">2015-10-12T14:19:04Z</dcterms:created>
  <dcterms:modified xsi:type="dcterms:W3CDTF">2015-10-19T09:16:44Z</dcterms:modified>
</cp:coreProperties>
</file>