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jpeg"/>
  <Override PartName="/ppt/media/image26.jpg" ContentType="image/jpeg"/>
  <Override PartName="/ppt/media/image29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4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7" r:id="rId12"/>
    <p:sldId id="268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C29DF-0F5B-4044-944E-B6072598965D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8D10-A70D-47A1-A292-1AD07D897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6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8D10-A70D-47A1-A292-1AD07D8976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3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2000">
              <a:srgbClr val="21D6E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77EA5-8801-4AB0-8DD0-FF3C8443952A}" type="datetimeFigureOut">
              <a:rPr lang="ru-RU" smtClean="0"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DCBB-B9FB-4DEF-A18E-5315F2229D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11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1628800"/>
            <a:ext cx="63853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Детско</a:t>
            </a:r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-родительский</a:t>
            </a:r>
          </a:p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проект</a:t>
            </a:r>
          </a:p>
          <a:p>
            <a:pPr algn="ctr"/>
            <a:r>
              <a:rPr lang="ru-RU" sz="4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«Пасха Красная»</a:t>
            </a:r>
            <a:endParaRPr lang="ru-RU" sz="4800" b="1" i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686" y="1988840"/>
            <a:ext cx="3890606" cy="379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6497" y="332656"/>
            <a:ext cx="85059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МБДОУ Детский сад комбинированного вида №119 </a:t>
            </a:r>
          </a:p>
          <a:p>
            <a:pPr algn="ctr"/>
            <a:r>
              <a:rPr lang="ru-RU" sz="2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«Поморочка»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08073" y="5231011"/>
            <a:ext cx="51203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Руководители проекта:</a:t>
            </a:r>
          </a:p>
          <a:p>
            <a:pPr algn="ctr"/>
            <a:r>
              <a:rPr lang="ru-RU" sz="2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Воспитатели </a:t>
            </a:r>
            <a:r>
              <a:rPr lang="ru-RU" sz="2800" b="1" i="1" cap="none" spc="0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Акентьева</a:t>
            </a:r>
            <a:r>
              <a:rPr lang="ru-RU" sz="2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С. Л. </a:t>
            </a:r>
          </a:p>
          <a:p>
            <a:pPr algn="ctr"/>
            <a:r>
              <a:rPr lang="ru-RU" sz="2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Котова Н.А.</a:t>
            </a:r>
            <a:endParaRPr lang="ru-RU" sz="2800" b="1" i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9527" y="4011021"/>
            <a:ext cx="2084687" cy="168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я счастли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2421" y="5794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63462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3506" y="1049831"/>
            <a:ext cx="3040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Экскурсия</a:t>
            </a:r>
            <a:r>
              <a:rPr lang="ru-RU" sz="4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3760"/>
            <a:ext cx="3312368" cy="2852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01008"/>
            <a:ext cx="5340085" cy="30037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2050112"/>
            <a:ext cx="20409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храм</a:t>
            </a:r>
            <a:endParaRPr lang="ru-RU" sz="4800" b="1" i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717032"/>
            <a:ext cx="3548777" cy="2957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31" y="260648"/>
            <a:ext cx="272328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91815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64" y="4110171"/>
            <a:ext cx="3040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Экскурсия</a:t>
            </a:r>
            <a:r>
              <a:rPr lang="ru-RU" sz="4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5" y="116632"/>
            <a:ext cx="5782279" cy="3252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60504"/>
            <a:ext cx="5412093" cy="30443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53" y="4941168"/>
            <a:ext cx="3535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музей ИЗО</a:t>
            </a:r>
            <a:endParaRPr lang="ru-RU" sz="4800" b="1" i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8" y="5869415"/>
            <a:ext cx="3548777" cy="626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31" y="250063"/>
            <a:ext cx="2985669" cy="29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01407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046" y="3212976"/>
            <a:ext cx="38148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Творческая</a:t>
            </a:r>
          </a:p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мастерская</a:t>
            </a:r>
            <a:r>
              <a:rPr lang="ru-RU" sz="4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7" y="116632"/>
            <a:ext cx="5531994" cy="3252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63627"/>
            <a:ext cx="4674721" cy="30443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785" y="4581128"/>
            <a:ext cx="3535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музей ИЗО</a:t>
            </a:r>
            <a:endParaRPr lang="ru-RU" sz="4800" b="1" i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4" y="5661248"/>
            <a:ext cx="3738402" cy="763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129711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11833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766" y="-27384"/>
            <a:ext cx="83209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Художественно-творческая </a:t>
            </a:r>
          </a:p>
          <a:p>
            <a:pPr algn="ctr"/>
            <a:r>
              <a:rPr lang="ru-RU" sz="40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деятельность детей и родителей</a:t>
            </a:r>
            <a:r>
              <a:rPr lang="ru-RU" sz="40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2776"/>
            <a:ext cx="2463249" cy="2801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6" y="4149080"/>
            <a:ext cx="3130730" cy="2503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0" y="1484784"/>
            <a:ext cx="3145140" cy="2340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60" y="1340768"/>
            <a:ext cx="2956448" cy="2449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60" y="3861048"/>
            <a:ext cx="2867397" cy="2935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53564"/>
            <a:ext cx="2474095" cy="250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08568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574" y="-27384"/>
            <a:ext cx="65013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Музыкальное развлечение</a:t>
            </a:r>
            <a:r>
              <a:rPr lang="ru-RU" sz="40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40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«Пасха Красная»</a:t>
            </a:r>
            <a:endParaRPr lang="ru-RU" sz="4000" b="1" i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1" y="4077072"/>
            <a:ext cx="3570163" cy="2674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6055"/>
            <a:ext cx="3607785" cy="2703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4738"/>
            <a:ext cx="3572729" cy="25163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21" y="4077072"/>
            <a:ext cx="3604383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00" y="4869160"/>
            <a:ext cx="1980787" cy="1407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2776"/>
            <a:ext cx="2401596" cy="28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98501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4624"/>
            <a:ext cx="61109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внимание.</a:t>
            </a:r>
            <a:endParaRPr lang="ru-RU" sz="4800" b="1" i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039"/>
            <a:ext cx="9144000" cy="50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80946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4228" y="-171400"/>
            <a:ext cx="2932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Актуальность</a:t>
            </a:r>
            <a:endParaRPr lang="ru-RU" sz="3200" b="1" i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79512" y="413375"/>
            <a:ext cx="87517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b="1" i="1" dirty="0" smtClean="0"/>
              <a:t>Необходимость </a:t>
            </a:r>
            <a:r>
              <a:rPr lang="ru-RU" b="1" i="1" dirty="0"/>
              <a:t>приобщения молодого поколения к  </a:t>
            </a:r>
            <a:r>
              <a:rPr lang="ru-RU" b="1" i="1" dirty="0" smtClean="0"/>
              <a:t>национальной         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                культуре </a:t>
            </a:r>
            <a:r>
              <a:rPr lang="ru-RU" b="1" i="1" dirty="0"/>
              <a:t>трактуется народной мудростью: наше сегодня, как </a:t>
            </a:r>
            <a:r>
              <a:rPr lang="ru-RU" b="1" i="1" dirty="0" smtClean="0"/>
              <a:t>никогда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                 наше </a:t>
            </a:r>
            <a:r>
              <a:rPr lang="ru-RU" b="1" i="1" dirty="0"/>
              <a:t>прошлое, также творит традиции будущего. Что скажут о них наши потомки? Наши дети должны хорошо знать не только историю Российского государства, но и национальные  традиции </a:t>
            </a:r>
            <a:r>
              <a:rPr lang="ru-RU" b="1" i="1" dirty="0" smtClean="0"/>
              <a:t> и культуру. Должны самореализовать </a:t>
            </a:r>
            <a:r>
              <a:rPr lang="ru-RU" b="1" i="1" dirty="0"/>
              <a:t>себя как личность любящую свою Родину, свой народ и все что связано с народной культурой:  </a:t>
            </a:r>
            <a:r>
              <a:rPr lang="ru-RU" b="1" i="1" dirty="0" smtClean="0"/>
              <a:t>русские </a:t>
            </a:r>
            <a:r>
              <a:rPr lang="ru-RU" b="1" i="1" dirty="0"/>
              <a:t>народные танцы, в которых дети черпают русские нравы, обычаи и русский дух свободы творчества в русской пляске, или устный  народный фольклор: считалки, стихи, потешки, прибаутки, пусть это будут  народные игры, в которые дети очень любят играть и конечно же </a:t>
            </a:r>
            <a:r>
              <a:rPr lang="ru-RU" b="1" i="1" dirty="0" smtClean="0"/>
              <a:t> традиционные </a:t>
            </a:r>
            <a:r>
              <a:rPr lang="ru-RU" b="1" i="1" dirty="0"/>
              <a:t>праздники народного календаря . </a:t>
            </a:r>
            <a:endParaRPr lang="ru-RU" b="1" i="1" dirty="0" smtClean="0"/>
          </a:p>
          <a:p>
            <a:r>
              <a:rPr lang="ru-RU" b="1" i="1" dirty="0"/>
              <a:t> </a:t>
            </a:r>
            <a:r>
              <a:rPr lang="ru-RU" b="1" i="1" dirty="0" smtClean="0"/>
              <a:t>    Не </a:t>
            </a:r>
            <a:r>
              <a:rPr lang="ru-RU" b="1" i="1" dirty="0"/>
              <a:t>секрет, что нам приходится заново учиться праздновать наши традиционные праздники. Когда-то традиции передавались в семье из </a:t>
            </a:r>
            <a:r>
              <a:rPr lang="ru-RU" b="1" i="1" dirty="0" smtClean="0"/>
              <a:t>                 поколения </a:t>
            </a:r>
            <a:r>
              <a:rPr lang="ru-RU" b="1" i="1" dirty="0"/>
              <a:t>в поколение – «из уст в уста», «от сердца к сердцу». Народные праздники знакомят детей с существующими традициями и обычаями русского народа, помогают донести до ребёнка высокие нравственные идеалы. </a:t>
            </a:r>
            <a:endParaRPr lang="ru-RU" b="1" i="1" dirty="0" smtClean="0"/>
          </a:p>
          <a:p>
            <a:r>
              <a:rPr lang="ru-RU" b="1" i="1" dirty="0" smtClean="0"/>
              <a:t>Мы</a:t>
            </a:r>
            <a:r>
              <a:rPr lang="ru-RU" b="1" i="1" dirty="0"/>
              <a:t>, взрослые должны познакомить детей с историей нашей Родины, научить пользоваться богатством культурных традиций. Главным замыслом данного проекта является приобщение детей к истокам </a:t>
            </a:r>
            <a:r>
              <a:rPr lang="ru-RU" b="1" i="1" dirty="0" smtClean="0"/>
              <a:t>православной </a:t>
            </a:r>
            <a:r>
              <a:rPr lang="ru-RU" b="1" i="1" dirty="0"/>
              <a:t>культуры своего народа, пополнение знаний о православных праздниках, воспитание уважения к традициям и обычаям своей страны, развитие потребности детей в освоении окружающего мира, путем изучения культурного наследия русского народа при участии родителей как участников образовательных отношений.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03" y="3212976"/>
            <a:ext cx="1411597" cy="1002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98717"/>
            <a:ext cx="1787440" cy="12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4685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4222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проекта: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Создать условия, раскрывающие творческий и интеллектуальный потенциал ребенка, ориентированный на творческое взаимодействие детей, родителей и педагогов и  способствующих самопониманию и саморазвитию всех участников  педагогического  процесса на основе приобщения детей к традиционной культуре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40" y="2276872"/>
            <a:ext cx="48061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</a:t>
            </a:r>
            <a:r>
              <a:rPr lang="ru-RU" sz="4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проекта: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068960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b="1" i="1" dirty="0"/>
              <a:t>Изучить и </a:t>
            </a:r>
            <a:r>
              <a:rPr lang="ru-RU" b="1" i="1" dirty="0" smtClean="0"/>
              <a:t>систематизировать </a:t>
            </a:r>
            <a:r>
              <a:rPr lang="ru-RU" b="1" i="1" dirty="0"/>
              <a:t>научно-методический материал по теме. </a:t>
            </a:r>
            <a:r>
              <a:rPr lang="en-US" b="1" i="1" dirty="0"/>
              <a:t>Отобрать современные методы и приемы работы </a:t>
            </a:r>
            <a:r>
              <a:rPr lang="en-US" b="1" i="1" dirty="0" err="1"/>
              <a:t>по</a:t>
            </a:r>
            <a:r>
              <a:rPr lang="en-US" b="1" i="1" dirty="0"/>
              <a:t> образованию дошкольниковё</a:t>
            </a:r>
            <a:endParaRPr lang="ru-RU" b="1" i="1" dirty="0"/>
          </a:p>
          <a:p>
            <a:pPr marL="342900" lvl="0" indent="-342900">
              <a:buFont typeface="+mj-lt"/>
              <a:buAutoNum type="arabicPeriod"/>
            </a:pPr>
            <a:r>
              <a:rPr lang="ru-RU" b="1" i="1" dirty="0"/>
              <a:t>Формирование элементарных представлений у дошкольников о православном народном празднике Светлой Пасхи.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i="1" dirty="0"/>
              <a:t>Составить и реализовать план </a:t>
            </a:r>
            <a:r>
              <a:rPr lang="ru-RU" b="1" i="1" dirty="0" smtClean="0"/>
              <a:t>мероприятий </a:t>
            </a:r>
            <a:r>
              <a:rPr lang="ru-RU" b="1" i="1" dirty="0"/>
              <a:t>по теме “Пасха Красная”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i="1" dirty="0"/>
              <a:t>Активизировать деятельность родителей и </a:t>
            </a:r>
            <a:r>
              <a:rPr lang="ru-RU" b="1" i="1" dirty="0" smtClean="0"/>
              <a:t>                               специалистов </a:t>
            </a:r>
            <a:r>
              <a:rPr lang="ru-RU" b="1" i="1" dirty="0"/>
              <a:t>ДОУ как участников образовательных </a:t>
            </a:r>
            <a:r>
              <a:rPr lang="ru-RU" b="1" i="1" dirty="0" smtClean="0"/>
              <a:t>                                  отношений </a:t>
            </a:r>
            <a:r>
              <a:rPr lang="ru-RU" b="1" i="1" dirty="0"/>
              <a:t>в систематизации знаний о традиционных </a:t>
            </a:r>
            <a:r>
              <a:rPr lang="ru-RU" b="1" i="1" dirty="0" smtClean="0"/>
              <a:t>                       праздниках </a:t>
            </a:r>
            <a:r>
              <a:rPr lang="ru-RU" b="1" i="1" dirty="0"/>
              <a:t>русского народа.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i="1" dirty="0"/>
              <a:t>Проанализировать и обобщить результаты работы </a:t>
            </a:r>
            <a:r>
              <a:rPr lang="ru-RU" b="1" i="1" dirty="0" smtClean="0"/>
              <a:t>                                                          по </a:t>
            </a:r>
            <a:r>
              <a:rPr lang="ru-RU" b="1" i="1" dirty="0"/>
              <a:t>детско-родительскому проекту “Пасха Красная”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0"/>
            <a:ext cx="1785412" cy="1038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45526"/>
            <a:ext cx="3190441" cy="31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07424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Внедрение новых форм и методов работы с участниками образовательных отношений по патриотическому воспитанию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Расширение знания детей о христианском празднике  «Пасха», формирование на этой основе духовного, нравственного и личностного отношения к действительности;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Расширение связей ДОУ с социумом;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Улучшение работы по взаимодействию с родителями, активизация позиции родителей как участников педагогического процесса детского сада.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i="1" dirty="0"/>
              <a:t>100% </a:t>
            </a:r>
            <a:r>
              <a:rPr lang="en-US" b="1" i="1" dirty="0" err="1"/>
              <a:t>проведение</a:t>
            </a:r>
            <a:r>
              <a:rPr lang="en-US" b="1" i="1" dirty="0"/>
              <a:t> </a:t>
            </a:r>
            <a:r>
              <a:rPr lang="en-US" b="1" i="1" dirty="0" err="1"/>
              <a:t>запланированных</a:t>
            </a:r>
            <a:r>
              <a:rPr lang="en-US" b="1" i="1" dirty="0"/>
              <a:t> </a:t>
            </a:r>
            <a:r>
              <a:rPr lang="en-US" b="1" i="1" dirty="0" err="1"/>
              <a:t>мероприятий</a:t>
            </a:r>
            <a:endParaRPr lang="ru-RU" b="1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Уровень освоения знаний воспитанниками по теме – не менее 95%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310" y="116632"/>
            <a:ext cx="74270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Ожидаемые результаты</a:t>
            </a:r>
            <a:r>
              <a:rPr lang="ru-RU" sz="4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3933056"/>
            <a:ext cx="3785928" cy="28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086546" cy="166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63783"/>
            <a:ext cx="1896269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19872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508" y="-27384"/>
            <a:ext cx="73729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Методы использованные </a:t>
            </a:r>
          </a:p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реализации проекта</a:t>
            </a:r>
            <a:r>
              <a:rPr lang="ru-RU" sz="4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b="1" i="1" dirty="0">
                <a:cs typeface="Times New Roman" panose="02020603050405020304" pitchFamily="18" charset="0"/>
              </a:rPr>
              <a:t>Исследовательские: проблемные вопросы, наблюдения (самостоятельные, коллективные);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i="1" dirty="0">
                <a:cs typeface="Times New Roman" panose="02020603050405020304" pitchFamily="18" charset="0"/>
              </a:rPr>
              <a:t>Наглядные: иллюстрации, фото, </a:t>
            </a:r>
            <a:r>
              <a:rPr lang="ru-RU" sz="2000" b="1" i="1" dirty="0" err="1">
                <a:cs typeface="Times New Roman" panose="02020603050405020304" pitchFamily="18" charset="0"/>
              </a:rPr>
              <a:t>кортины</a:t>
            </a:r>
            <a:r>
              <a:rPr lang="ru-RU" sz="2000" b="1" i="1" dirty="0">
                <a:cs typeface="Times New Roman" panose="02020603050405020304" pitchFamily="18" charset="0"/>
              </a:rPr>
              <a:t> художников, иконы, живые объекты, театрализованные представления, презентации, </a:t>
            </a:r>
            <a:r>
              <a:rPr lang="ru-RU" sz="2000" b="1" i="1" dirty="0" err="1">
                <a:cs typeface="Times New Roman" panose="02020603050405020304" pitchFamily="18" charset="0"/>
              </a:rPr>
              <a:t>мультфильмыё</a:t>
            </a:r>
            <a:r>
              <a:rPr lang="ru-RU" sz="2000" b="1" i="1" dirty="0"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i="1" dirty="0" err="1">
                <a:cs typeface="Times New Roman" panose="02020603050405020304" pitchFamily="18" charset="0"/>
              </a:rPr>
              <a:t>Технологии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моделирования</a:t>
            </a:r>
            <a:r>
              <a:rPr lang="en-US" sz="2000" b="1" i="1" dirty="0">
                <a:cs typeface="Times New Roman" panose="02020603050405020304" pitchFamily="18" charset="0"/>
              </a:rPr>
              <a:t>;</a:t>
            </a:r>
            <a:endParaRPr lang="ru-RU" sz="2000" b="1" i="1" dirty="0"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i="1" dirty="0" err="1">
                <a:cs typeface="Times New Roman" panose="02020603050405020304" pitchFamily="18" charset="0"/>
              </a:rPr>
              <a:t>Слушание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музыкальных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произведений</a:t>
            </a:r>
            <a:r>
              <a:rPr lang="en-US" sz="2000" b="1" i="1" dirty="0">
                <a:cs typeface="Times New Roman" panose="02020603050405020304" pitchFamily="18" charset="0"/>
              </a:rPr>
              <a:t>;</a:t>
            </a:r>
            <a:endParaRPr lang="ru-RU" sz="2000" b="1" i="1" dirty="0"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i="1" dirty="0" err="1">
                <a:cs typeface="Times New Roman" panose="02020603050405020304" pitchFamily="18" charset="0"/>
              </a:rPr>
              <a:t>Детское</a:t>
            </a:r>
            <a:r>
              <a:rPr lang="en-US" sz="2000" b="1" i="1" dirty="0"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cs typeface="Times New Roman" panose="02020603050405020304" pitchFamily="18" charset="0"/>
              </a:rPr>
              <a:t>проектирование</a:t>
            </a:r>
            <a:r>
              <a:rPr lang="en-US" sz="2000" b="1" i="1" dirty="0"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cs typeface="Times New Roman" panose="02020603050405020304" pitchFamily="18" charset="0"/>
              </a:rPr>
              <a:t>семейные</a:t>
            </a:r>
            <a:r>
              <a:rPr lang="en-US" sz="2000" b="1" i="1" dirty="0">
                <a:cs typeface="Times New Roman" panose="02020603050405020304" pitchFamily="18" charset="0"/>
              </a:rPr>
              <a:t> работы;</a:t>
            </a:r>
            <a:endParaRPr lang="ru-RU" sz="2000" b="1" i="1" dirty="0"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b="1" i="1" dirty="0">
                <a:cs typeface="Times New Roman" panose="02020603050405020304" pitchFamily="18" charset="0"/>
              </a:rPr>
              <a:t>Непосредственно организованная деятельность (интеграция образовательных областей)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87021"/>
            <a:ext cx="6408712" cy="22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90558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132" y="-99392"/>
            <a:ext cx="65662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организации по</a:t>
            </a:r>
          </a:p>
          <a:p>
            <a:pPr algn="ctr"/>
            <a:r>
              <a:rPr lang="ru-RU" sz="4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реализации проекта: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84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b="1" i="1" dirty="0"/>
              <a:t>Игровая деятельность: народные подвижные игры, дидактические игры, настольные и др. игры;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b="1" i="1" dirty="0" smtClean="0"/>
              <a:t>Трудовая </a:t>
            </a:r>
            <a:r>
              <a:rPr lang="ru-RU" sz="2000" b="1" i="1" dirty="0"/>
              <a:t>деятельность (работа в </a:t>
            </a:r>
            <a:r>
              <a:rPr lang="ru-RU" sz="2000" b="1" i="1" dirty="0" smtClean="0"/>
              <a:t>группе </a:t>
            </a:r>
            <a:r>
              <a:rPr lang="ru-RU" sz="2000" b="1" i="1" dirty="0"/>
              <a:t>и на участке ДОУ)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i="1" dirty="0"/>
              <a:t>Образовательная деятельность: НОД, экскурсии</a:t>
            </a:r>
            <a:r>
              <a:rPr lang="en-US" sz="2000" b="1" i="1" dirty="0" smtClean="0"/>
              <a:t>.</a:t>
            </a:r>
            <a:endParaRPr lang="ru-RU" sz="2000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/>
              <a:t>Художественно-творческая деятельность детей и родителей воспитанников</a:t>
            </a:r>
            <a:r>
              <a:rPr lang="ru-RU" sz="2000" b="1" i="1" dirty="0" smtClean="0"/>
              <a:t>;</a:t>
            </a: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78199"/>
            <a:ext cx="3286125" cy="333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94" y="4653136"/>
            <a:ext cx="2228916" cy="1806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4570690"/>
            <a:ext cx="2384677" cy="18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7337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2034" y="116632"/>
            <a:ext cx="68063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Игровая деятельность</a:t>
            </a:r>
            <a:r>
              <a:rPr lang="ru-RU" sz="48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33056"/>
            <a:ext cx="4446662" cy="28296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" y="260648"/>
            <a:ext cx="1520169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344" y="260648"/>
            <a:ext cx="1368152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5"/>
            <a:ext cx="1718253" cy="2805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933055"/>
            <a:ext cx="1832571" cy="28053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230042" cy="2451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0964"/>
            <a:ext cx="2736303" cy="239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72933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16632"/>
            <a:ext cx="51886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Трудовая деятельность</a:t>
            </a:r>
          </a:p>
          <a:p>
            <a:pPr algn="ctr"/>
            <a:r>
              <a:rPr lang="ru-RU" sz="36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(знакомим с понятием </a:t>
            </a:r>
          </a:p>
          <a:p>
            <a:pPr algn="ctr"/>
            <a:r>
              <a:rPr lang="ru-RU" sz="36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«чистый четверг»)</a:t>
            </a:r>
            <a:endParaRPr lang="ru-RU" sz="3600" b="1" i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s://pp.userapi.com/c636525/v636525624/74039/D-GOH3QupZ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6" y="260648"/>
            <a:ext cx="3805582" cy="28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8" y="3573016"/>
            <a:ext cx="5337845" cy="29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636525/v636525624/73fb7/9JR748zuI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92" y="2235200"/>
            <a:ext cx="3359729" cy="44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87580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746" y="116632"/>
            <a:ext cx="86210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76200" contourW="38100">
              <a:bevelT w="25400" h="25400" prst="softRound"/>
              <a:bevelB w="38100" h="38100" prst="relaxedInset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Непосредственно-образовательная </a:t>
            </a:r>
          </a:p>
          <a:p>
            <a:pPr algn="ctr"/>
            <a:r>
              <a:rPr lang="ru-RU" sz="4000" b="1" i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деятельность</a:t>
            </a:r>
            <a:r>
              <a:rPr lang="ru-RU" sz="40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3456384" cy="2576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9016"/>
            <a:ext cx="3135278" cy="26803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77072"/>
            <a:ext cx="3619317" cy="27144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82450"/>
            <a:ext cx="3776817" cy="23601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89016"/>
            <a:ext cx="2615189" cy="26151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18" y="1772743"/>
            <a:ext cx="2724150" cy="19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711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1555</TotalTime>
  <Words>627</Words>
  <Application>Microsoft Office PowerPoint</Application>
  <PresentationFormat>Экран (4:3)</PresentationFormat>
  <Paragraphs>62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весна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2017-04-03T08:37:46Z</dcterms:created>
  <dcterms:modified xsi:type="dcterms:W3CDTF">2017-09-28T22:46:00Z</dcterms:modified>
</cp:coreProperties>
</file>