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8751-2FB1-47D7-9BA3-41E92150E57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50E8-CF8A-449A-8B34-59678B17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73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Деньги.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35756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4В класса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Демидова Дарья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12201" b="17870"/>
          <a:stretch>
            <a:fillRect/>
          </a:stretch>
        </p:blipFill>
        <p:spPr bwMode="auto">
          <a:xfrm>
            <a:off x="428596" y="3000372"/>
            <a:ext cx="521494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узнать какие были первые деньги,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 расплачивались на Руси?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 отличить настоящую купюру от поддельной?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деньги?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Деньги это то, что принимают в качестве уплаты за </a:t>
            </a:r>
          </a:p>
          <a:p>
            <a:pPr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товары, услуги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5214974" cy="38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Первые деньги на 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Вначале у наших предков деньгами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служили скот или шкуры животных, чаще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всего, белки, соболя, куницы.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нашествия монголов на Русскую землю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языке не было слова “деньги”.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Денежные ценности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называли скотом,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княжескую казну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скотницей, а казначея –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скотником.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214942" y="328612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358246" cy="314327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В XI веке деньги стали обозначать словом“куны”.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Это</a:t>
            </a:r>
          </a:p>
          <a:p>
            <a:pPr algn="just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были металлические бруски, кольца, лопаты, топорик и</a:t>
            </a:r>
          </a:p>
          <a:p>
            <a:pPr algn="just"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аже бронзовые диски в виде шкур животных. Они не</a:t>
            </a:r>
          </a:p>
          <a:p>
            <a:pPr algn="just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портились, не занимали много места. А </a:t>
            </a:r>
            <a:r>
              <a:rPr lang="ru-RU" sz="3900" smtClean="0">
                <a:latin typeface="Times New Roman" pitchFamily="18" charset="0"/>
                <a:cs typeface="Times New Roman" pitchFamily="18" charset="0"/>
              </a:rPr>
              <a:t>при сделки 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егко делились на части. Но самое главное – ими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можно было расплачиваться за любой товар.</a:t>
            </a:r>
          </a:p>
          <a:p>
            <a:pPr algn="just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Изготавливали их из серебра, золота, меди.</a:t>
            </a:r>
          </a:p>
          <a:p>
            <a:endParaRPr lang="ru-RU" sz="27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14752"/>
            <a:ext cx="4038600" cy="2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Как отличить настоящую купюру от поддельной?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6369"/>
            <a:ext cx="76438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500042"/>
            <a:ext cx="385765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Деньги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285984" y="2071678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179355" y="2035959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214414" y="3214686"/>
            <a:ext cx="250033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Купюры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2198" y="3143248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Монеты</a:t>
            </a:r>
            <a:endParaRPr lang="ru-RU" sz="2800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3143272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929066"/>
            <a:ext cx="2807026" cy="21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796256"/>
            <a:ext cx="4762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ru-RU" dirty="0"/>
              <a:t>и</a:t>
            </a:r>
            <a:r>
              <a:rPr lang="ru-RU" dirty="0" smtClean="0"/>
              <a:t>нформация взята:</a:t>
            </a:r>
          </a:p>
          <a:p>
            <a:r>
              <a:rPr lang="ru-RU" dirty="0" smtClean="0"/>
              <a:t>http</a:t>
            </a:r>
            <a:r>
              <a:rPr lang="ru-RU" dirty="0"/>
              <a:t>://sobesednik.ru/</a:t>
            </a:r>
          </a:p>
          <a:p>
            <a:r>
              <a:rPr lang="ru-RU" dirty="0"/>
              <a:t>http://viki.rdf.ru</a:t>
            </a:r>
            <a:r>
              <a:rPr lang="en-US" dirty="0"/>
              <a:t>/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артинки взяты:</a:t>
            </a:r>
          </a:p>
          <a:p>
            <a:r>
              <a:rPr lang="ru-RU" dirty="0"/>
              <a:t>http://images.yandex.ru/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</TotalTime>
  <Words>202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Деньги.</vt:lpstr>
      <vt:lpstr>Slide 2</vt:lpstr>
      <vt:lpstr>Что такое деньги?</vt:lpstr>
      <vt:lpstr>Первые деньги на Руси</vt:lpstr>
      <vt:lpstr>Slide 5</vt:lpstr>
      <vt:lpstr>Как отличить настоящую купюру от поддельной?  </vt:lpstr>
      <vt:lpstr>Slide 7</vt:lpstr>
      <vt:lpstr>Спасибо за внимание!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Деньги.</dc:title>
  <dc:creator>Лена</dc:creator>
  <cp:lastModifiedBy>Windows User</cp:lastModifiedBy>
  <cp:revision>11</cp:revision>
  <dcterms:created xsi:type="dcterms:W3CDTF">2012-05-05T12:35:25Z</dcterms:created>
  <dcterms:modified xsi:type="dcterms:W3CDTF">2016-05-06T10:37:25Z</dcterms:modified>
</cp:coreProperties>
</file>