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6" r:id="rId4"/>
    <p:sldId id="265" r:id="rId5"/>
    <p:sldId id="264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403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4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1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10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65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23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99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1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4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9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DA32C-D231-4778-80C9-2CAB1622618B}" type="datetimeFigureOut">
              <a:rPr lang="ru-RU" smtClean="0"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CCBF-1192-496E-8AA5-BCAF1BABE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57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8520" y="-81390"/>
            <a:ext cx="9252520" cy="693939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31540" y="620688"/>
            <a:ext cx="7772400" cy="1470025"/>
          </a:xfrm>
        </p:spPr>
        <p:txBody>
          <a:bodyPr/>
          <a:lstStyle/>
          <a:p>
            <a:r>
              <a:rPr lang="ru-RU" dirty="0" smtClean="0"/>
              <a:t>ШАБЛОН ДЛЯ ПРЕЗЕНТАЦИИ 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subTitle" idx="1"/>
          </p:nvPr>
        </p:nvSpPr>
        <p:spPr>
          <a:xfrm>
            <a:off x="1317340" y="206084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Подзаголовок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30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13"/>
          <a:stretch/>
        </p:blipFill>
        <p:spPr>
          <a:xfrm>
            <a:off x="-94101" y="0"/>
            <a:ext cx="1214978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20877" y="0"/>
            <a:ext cx="8023123" cy="6858000"/>
          </a:xfrm>
          <a:prstGeom prst="rect">
            <a:avLst/>
          </a:prstGeom>
          <a:gradFill flip="none" rotWithShape="1">
            <a:gsLst>
              <a:gs pos="0">
                <a:schemeClr val="lt2">
                  <a:tint val="40000"/>
                  <a:satMod val="350000"/>
                </a:schemeClr>
              </a:gs>
              <a:gs pos="40000">
                <a:schemeClr val="lt2">
                  <a:tint val="45000"/>
                  <a:shade val="99000"/>
                  <a:satMod val="350000"/>
                </a:schemeClr>
              </a:gs>
              <a:gs pos="100000">
                <a:schemeClr val="lt2">
                  <a:shade val="20000"/>
                  <a:satMod val="255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07"/>
          <a:stretch/>
        </p:blipFill>
        <p:spPr>
          <a:xfrm>
            <a:off x="-108520" y="-81390"/>
            <a:ext cx="9252520" cy="693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92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654"/>
          <a:stretch/>
        </p:blipFill>
        <p:spPr>
          <a:xfrm>
            <a:off x="7816644" y="0"/>
            <a:ext cx="1311787" cy="6858000"/>
          </a:xfrm>
          <a:prstGeom prst="rect">
            <a:avLst/>
          </a:prstGeom>
        </p:spPr>
      </p:pic>
      <p:sp>
        <p:nvSpPr>
          <p:cNvPr id="2" name="Скругленный прямоугольник 1"/>
          <p:cNvSpPr/>
          <p:nvPr/>
        </p:nvSpPr>
        <p:spPr>
          <a:xfrm>
            <a:off x="0" y="0"/>
            <a:ext cx="7816644" cy="6858000"/>
          </a:xfrm>
          <a:prstGeom prst="roundRect">
            <a:avLst>
              <a:gd name="adj" fmla="val 323"/>
            </a:avLst>
          </a:prstGeom>
          <a:gradFill flip="none" rotWithShape="1">
            <a:gsLst>
              <a:gs pos="0">
                <a:schemeClr val="lt2">
                  <a:tint val="80000"/>
                  <a:satMod val="300000"/>
                </a:schemeClr>
              </a:gs>
              <a:gs pos="100000">
                <a:schemeClr val="lt2">
                  <a:shade val="30000"/>
                  <a:satMod val="200000"/>
                </a:scheme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13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07"/>
          <a:stretch/>
        </p:blipFill>
        <p:spPr>
          <a:xfrm>
            <a:off x="-108520" y="-81390"/>
            <a:ext cx="9252520" cy="693939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03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07"/>
          <a:stretch/>
        </p:blipFill>
        <p:spPr>
          <a:xfrm>
            <a:off x="-108520" y="-81390"/>
            <a:ext cx="9252520" cy="69393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Фон для презентации: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1484784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https://yandex.ru/images/search?img_url=http%3A%2F%2Fsch10spb.ru%2Fimages%2F37893330.jpg&amp;_=1434621340822&amp;p=28&amp;text=фоны для </a:t>
            </a:r>
            <a:r>
              <a:rPr lang="ru-RU" dirty="0" err="1"/>
              <a:t>страницы&amp;noreask</a:t>
            </a:r>
            <a:r>
              <a:rPr lang="ru-RU" dirty="0"/>
              <a:t>=1&amp;pos=84</a:t>
            </a:r>
          </a:p>
        </p:txBody>
      </p:sp>
    </p:spTree>
    <p:extLst>
      <p:ext uri="{BB962C8B-B14F-4D97-AF65-F5344CB8AC3E}">
        <p14:creationId xmlns:p14="http://schemas.microsoft.com/office/powerpoint/2010/main" val="38449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</Words>
  <Application>Microsoft Office PowerPoint</Application>
  <PresentationFormat>Экран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ШАБЛОН ДЛЯ ПРЕЗЕНТАЦИИ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Фон для презентации: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МАОУ</dc:creator>
  <cp:lastModifiedBy>МАОУ</cp:lastModifiedBy>
  <cp:revision>6</cp:revision>
  <dcterms:created xsi:type="dcterms:W3CDTF">2015-06-18T12:20:59Z</dcterms:created>
  <dcterms:modified xsi:type="dcterms:W3CDTF">2015-06-18T12:51:01Z</dcterms:modified>
</cp:coreProperties>
</file>