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74" r:id="rId3"/>
    <p:sldId id="272" r:id="rId4"/>
    <p:sldId id="277" r:id="rId5"/>
    <p:sldId id="280" r:id="rId6"/>
    <p:sldId id="288" r:id="rId7"/>
    <p:sldId id="256" r:id="rId8"/>
    <p:sldId id="263" r:id="rId9"/>
    <p:sldId id="264" r:id="rId10"/>
    <p:sldId id="282" r:id="rId11"/>
    <p:sldId id="284" r:id="rId12"/>
    <p:sldId id="281" r:id="rId13"/>
    <p:sldId id="285" r:id="rId14"/>
    <p:sldId id="286" r:id="rId15"/>
    <p:sldId id="262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6" r:id="rId27"/>
    <p:sldId id="273" r:id="rId28"/>
    <p:sldId id="300" r:id="rId29"/>
    <p:sldId id="299" r:id="rId30"/>
    <p:sldId id="305" r:id="rId31"/>
    <p:sldId id="304" r:id="rId32"/>
    <p:sldId id="302" r:id="rId33"/>
    <p:sldId id="267" r:id="rId34"/>
    <p:sldId id="303" r:id="rId35"/>
    <p:sldId id="301" r:id="rId36"/>
    <p:sldId id="307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1496-F1D2-40DD-876D-703E8AC5F64A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EE304-600C-4B9F-A5D0-C22199EA31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6F1C-D19D-4323-9621-C2D1C1A762C3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E1EA4-8259-43EC-B0F3-00E1F3EAF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6C1-BA6C-48DD-97E3-273BBE40587A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14217-B9BF-4C99-BAFB-5DFBAACA7A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ABC5-F08E-452D-862C-88F8D2EB7DB2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F850D-EA9E-4311-B6A8-150C6415E2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C074-77C1-45AF-9C6A-466745090C65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71D4A-AB6F-48A9-AC4C-FF6A0E6E1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0F71-41DB-4EE7-AEB6-87A25752B421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EA67-5693-4383-98D5-795BCC43C1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2D86-53F9-4BA7-AEB5-B51E74A0265C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CFB62-86A6-4C95-82D2-6BEA41009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ADF9-7E3E-49E1-BF3D-F8CD3E628DDC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62109-21EF-40F8-9481-92CF518FED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27D5-A4B8-4B15-B74B-41C5C1122780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96073-AA8A-435C-A046-A304FC3E7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5D83-A13E-4FCB-9C92-5B6F9214ED05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B3CA2-0DFF-4F2E-B82A-1676944948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33FD-F2DB-42B3-AADD-2D59051F963F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6D46D-60AA-4233-AE14-73A00B1C4A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00E639-50BF-4777-B63C-6C88394337BE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7632BF5-1903-409F-B247-3CDB02FAA8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2;&#1083;&#1088;&#1091;&#1082;\&#1082;&#1083;%20&#1095;&#1072;&#1089;\&#1072;&#1092;&#1075;&#1072;&#1085;&#1080;&#1089;&#1090;&#1072;&#1085;\1.wa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ru.wikipedia.org/wiki/%D0%A4%D0%B0%D0%B9%D0%BB:Evstafiev-spetsnaz-prepare-for-mission." TargetMode="Externa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/>
          <a:lstStyle/>
          <a:p>
            <a:r>
              <a:rPr lang="ru-RU" sz="6000" b="1" smtClean="0">
                <a:latin typeface="Bookman Old Style" pitchFamily="18" charset="0"/>
              </a:rPr>
              <a:t>«Живая память»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Афганистан - ты боль моей души\428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502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D:\Афганистан - ты боль моей души\g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38" y="0"/>
            <a:ext cx="22129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:\Афганистан - ты боль моей души\g_image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868863"/>
            <a:ext cx="2112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:\Афганистан - ты боль моей души\61da968f42ea8d3388281a04e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2565400"/>
            <a:ext cx="2082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785813" y="5429250"/>
            <a:ext cx="514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250825" y="4605338"/>
            <a:ext cx="655478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не знаю, кому и зачем это нужно,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послал их на смерть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не дрожащей рукой,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так бесполезно,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так зло и не нужно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Опускали их в вечный покой».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Bookman Old Style" pitchFamily="18" charset="0"/>
              </a:rPr>
              <a:t>«Черные тюльпаны»</a:t>
            </a:r>
          </a:p>
        </p:txBody>
      </p:sp>
      <p:pic>
        <p:nvPicPr>
          <p:cNvPr id="15363" name="Picture 2" descr="http://www.soldati-russian.ru/dd/novaya/saperi_Marmol_3-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3641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2003.novayagazeta.ru/nomer/2003/66n/n66n-s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149725"/>
            <a:ext cx="3600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www.georg-sputnik.ru/sites/default/files/art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9513" y="1052513"/>
            <a:ext cx="37528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clip.md/uploads/posts/2012-06/1340651897_1407602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149725"/>
            <a:ext cx="37449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93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9388" y="117475"/>
            <a:ext cx="4140200" cy="6740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выбрало нас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Закружило в афганской метели,</a:t>
            </a: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позвали друзья в грозный час,</a:t>
            </a: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особую форму надели.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 в огне горных трудных дорог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Своей кровью кропили походы,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 заметили в вихре тревог,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Как минуты прессуются в годы.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Верность, доблесть, отвага и честь –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Эти качества не напоказ.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У Отчизны героев не счесть.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Время выбрало нас!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3" descr="http://i062.radikal.ru/1011/7f/4f8a7991f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836613"/>
            <a:ext cx="48244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Афганистан - ты боль моей души\_45444360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928938"/>
            <a:ext cx="3338512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D:\Афганистан - ты боль моей души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928938"/>
            <a:ext cx="3479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D:\Афганистан - ты боль моей души\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429125"/>
            <a:ext cx="2381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8" descr="http://upload.wikimedia.org/wikipedia/commons/thumb/c/cf/Evstafiev-spetsnaz-prepare-for-mission.jpg/250px-Evstafiev-spetsnaz-prepare-for-miss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260350"/>
            <a:ext cx="46402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Афганистан - ты боль моей души\1278789342_dra_pos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642938"/>
            <a:ext cx="23463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:\Афганистан - ты боль моей души\1225301933-clip-41k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32956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Афганистан - ты боль моей души\1234694683_photo_th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86063"/>
            <a:ext cx="36909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D:\Афганистан - ты боль моей души\foto2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2214563"/>
            <a:ext cx="30146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D:\Афганистан - ты боль моей души\tro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357688"/>
            <a:ext cx="2857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D:\Афганистан - ты боль моей души\u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357188"/>
            <a:ext cx="24288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АФГАНИСТАН\midi_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43887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Афганистан - ты боль моей душ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929188"/>
            <a:ext cx="24511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:\Афганистан - ты боль моей души\0038e9d9e2e3dba17fa4f08221a3c6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5286375"/>
            <a:ext cx="1265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Афганистан - ты боль моей души\053e5c32973b2f801e8485829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500313"/>
            <a:ext cx="25241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Афганистан - ты боль моей души\44997b4f52a1c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571500"/>
            <a:ext cx="27146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D:\Афганистан - ты боль моей души\11321650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642938"/>
            <a:ext cx="224472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D:\Афганистан - ты боль моей души\Afghanista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857250"/>
            <a:ext cx="2376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http://rtdru.rt.com/files/filmy/afganistan-v-kruge-vojni/afganistan-v-kruge-vojni_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2852738"/>
            <a:ext cx="27717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3" descr="https://encrypted-tbn0.gstatic.com/images?q=tbn:ANd9GcR6TSZjr69YuxPh-2YrkVGgAcLi-GXu0bdjK-p1VEjiTzWy14P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29241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Афганистан - ты боль моей души\56724639_afganis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31591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D:\Афганистан - ты боль моей души\56724657_afganistan_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642938"/>
            <a:ext cx="2652712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Афганистан - ты боль моей души\afgan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85750"/>
            <a:ext cx="19700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:\Афганистан - ты боль моей души\Afganistan_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857500"/>
            <a:ext cx="31575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D:\Афганистан - ты боль моей души\Afganistan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4572000"/>
            <a:ext cx="2371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D:\Афганистан - ты боль моей души\afghanistan9-600x3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2714625"/>
            <a:ext cx="23574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D:\Афганистан - ты боль моей души\Afghanistan_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3" y="5072063"/>
            <a:ext cx="21399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D:\Афганистан - ты боль моей души\Afghanistan_00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2500313"/>
            <a:ext cx="2273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D:\Афганистан - ты боль моей души\taliban_fighter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75" y="4214813"/>
            <a:ext cx="2471738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Афганистан - ты боль моей души\30546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28625"/>
            <a:ext cx="2547938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Афганистан - ты боль моей души\4-tolyan-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286125"/>
            <a:ext cx="38147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D:\Афганистан - ты боль моей души\89a40e13a7ca124445374185c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514350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D:\Афганистан - ты боль моей души\2657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00063"/>
            <a:ext cx="2667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D:\Афганистан - ты боль моей души\afgan19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571500"/>
            <a:ext cx="14636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D:\Афганистан - ты боль моей души\1217684043_1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1928813"/>
            <a:ext cx="196373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D:\Афганистан - ты боль моей души\kandahar-mi-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1571625"/>
            <a:ext cx="2330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D:\Афганистан - ты боль моей души\mi8_4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5" y="3357563"/>
            <a:ext cx="1828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D:\Афганистан - ты боль моей души\39oni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88" y="4714875"/>
            <a:ext cx="24050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0350"/>
            <a:ext cx="4679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0" y="765175"/>
            <a:ext cx="4032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 этап: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 декабрь 1979 г – февраль 1980 г. Ввод советских войск в Афганистан, размещение их по гарнизонам, организация охраны пунктов дислокации и различных объектов.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6" name="Picture 8" descr="anali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644900"/>
            <a:ext cx="4752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http://www.nk.cominformua.com/media/k2/items/cache/cfee1df0aef1bf88281266898fc4ff1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2801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611188" y="4508500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Я не жалею, не кричу, не плачу,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Что путь моей войны прошел через Афган 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Я горд, что прожил так, а не иначе,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Мужчину только красят шрамы ран...</a:t>
            </a:r>
            <a:endParaRPr lang="ru-RU" sz="28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068638"/>
            <a:ext cx="52927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67175" y="333375"/>
            <a:ext cx="50768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Первые дни ввода войск: разведбатальон 5-й мсд идет по трассе от Кушки через перевал Мир-Али на юг.</a:t>
            </a:r>
          </a:p>
        </p:txBody>
      </p:sp>
      <p:pic>
        <p:nvPicPr>
          <p:cNvPr id="24580" name="Picture 7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аэродр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21163"/>
            <a:ext cx="3492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блокп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060575"/>
            <a:ext cx="64801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9388" y="0"/>
            <a:ext cx="87852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5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 этап: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 март 1980 года – апрель 1985 года. Ведение активных боевых действий, в том числе широкомасштабных, совместно с афганскими соединениями и частями. Работа по реорганизации и укреплению вооруженных сил ДРА.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56197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011863" y="620713"/>
            <a:ext cx="280828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500" b="1">
                <a:latin typeface="Times New Roman" pitchFamily="18" charset="0"/>
                <a:cs typeface="Times New Roman" pitchFamily="18" charset="0"/>
              </a:rPr>
              <a:t>Боевой вертолет ведет стрельбу по наземным целям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6" descr="afgh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933825"/>
            <a:ext cx="37449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mazarishar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221163"/>
            <a:ext cx="37449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8931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5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 этап:</a:t>
            </a:r>
            <a:r>
              <a:rPr lang="ru-RU" sz="2500" b="1">
                <a:latin typeface="Times New Roman" pitchFamily="18" charset="0"/>
                <a:cs typeface="Times New Roman" pitchFamily="18" charset="0"/>
              </a:rPr>
              <a:t> май 1985 года – декабрь 1986 года. Переход от активных боевых действий преимущественно к поддержке действий афганских войск советской авиацией, артиллерией и саперными подразделениями. Применение мотострелковых, воздушно-десантных и танковых подразделений </a:t>
            </a:r>
          </a:p>
        </p:txBody>
      </p:sp>
      <p:pic>
        <p:nvPicPr>
          <p:cNvPr id="27651" name="Picture 5" descr="бмп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288" y="2636838"/>
            <a:ext cx="60277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afgh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26273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5619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в горах1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644900"/>
            <a:ext cx="40671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0" y="4076700"/>
            <a:ext cx="5148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500" b="1">
                <a:latin typeface="Times New Roman" pitchFamily="18" charset="0"/>
                <a:cs typeface="Times New Roman" pitchFamily="18" charset="0"/>
              </a:rPr>
              <a:t>4 этап: </a:t>
            </a:r>
            <a:r>
              <a:rPr lang="ru-RU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январь 1987 года - февраль 1989 года. Подготовка советских войск к возвращению на Родину и осуществление полного их вывода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115888"/>
            <a:ext cx="52387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Война в Афганистане">
            <a:hlinkClick r:id="rId2" tooltip="&quot;Война в Афганистане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35639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обстре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644900"/>
            <a:ext cx="50768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Подборка снимков из Афганиста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005263"/>
            <a:ext cx="35718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Рисунок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888037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аф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143250"/>
            <a:ext cx="4400550" cy="330041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79388" y="4071938"/>
            <a:ext cx="353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Ах, война! Что, проклятая, ты сделала!...</a:t>
            </a:r>
          </a:p>
        </p:txBody>
      </p:sp>
      <p:pic>
        <p:nvPicPr>
          <p:cNvPr id="31749" name="Picture 2" descr="D:\67950055_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571500"/>
            <a:ext cx="1516063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Афганистан – это наша незатихающая боль, это наша незаживающая рана.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Picture 2" descr="http://www.oskemen.info/uploads/posts/2010-08/1281507629_a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1663"/>
            <a:ext cx="9144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79388" y="142875"/>
            <a:ext cx="4392612" cy="580707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endParaRPr lang="ru-RU" sz="1200" b="1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БАЛЛАДА О СОЛДАТЕ.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Чикунов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забудем тех, кто нам дороги.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чужой земле, но в России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асфальте разбитого города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Умирал солдат за Россию.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убит я, я ранен, я знаю.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живой! На меня посмотрите»-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Прокричал солдат, умирая, -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«Только маме не говорите»…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4" descr="однополч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0425" y="981075"/>
            <a:ext cx="447357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0" y="4076700"/>
            <a:ext cx="869791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7463" algn="ctr" eaLnBrk="1" hangingPunct="1">
              <a:spcBef>
                <a:spcPct val="20000"/>
              </a:spcBef>
            </a:pPr>
            <a:r>
              <a:rPr lang="ru-RU" sz="2600">
                <a:solidFill>
                  <a:schemeClr val="bg1"/>
                </a:solidFill>
                <a:latin typeface="Times New Roman" pitchFamily="18" charset="0"/>
              </a:rPr>
              <a:t>Мамочки, если бы вы знали, как ваши дети в часы смертельной опасности обращались к вам, просили вашего прощения, благословения, шептали спекшимися губами последние слова, адресованные вам.</a:t>
            </a:r>
          </a:p>
          <a:p>
            <a:pPr marL="342900" indent="17463" algn="ctr" eaLnBrk="1" hangingPunct="1">
              <a:spcBef>
                <a:spcPct val="20000"/>
              </a:spcBef>
            </a:pPr>
            <a:r>
              <a:rPr lang="ru-RU" sz="2600">
                <a:solidFill>
                  <a:schemeClr val="bg1"/>
                </a:solidFill>
                <a:latin typeface="Times New Roman" pitchFamily="18" charset="0"/>
              </a:rPr>
              <a:t> Похоронки, за редким исключением получали все регионы громадной страны.</a:t>
            </a:r>
          </a:p>
        </p:txBody>
      </p:sp>
      <p:pic>
        <p:nvPicPr>
          <p:cNvPr id="35844" name="Picture 2" descr="http://www.artofwar.net.ru/pic/shakinko_leonid_i/0h529v5kZ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8913"/>
            <a:ext cx="54006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0" y="486886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15 февраля - День памяти воинов-интернационалистов</a:t>
            </a:r>
          </a:p>
        </p:txBody>
      </p:sp>
      <p:pic>
        <p:nvPicPr>
          <p:cNvPr id="5124" name="Picture 4" descr="http://vichivisam.ru/wp-content/uploads/2012/02/yu-0001_5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7031037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мемориал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41663"/>
            <a:ext cx="2233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7" descr="обелиск татар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141663"/>
            <a:ext cx="25923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867400" y="5084763"/>
            <a:ext cx="2916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Слёзы матерей…</a:t>
            </a:r>
          </a:p>
        </p:txBody>
      </p:sp>
      <p:pic>
        <p:nvPicPr>
          <p:cNvPr id="36869" name="Picture 8" descr="http://www.thimble.ru/pict1/p1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88913"/>
            <a:ext cx="3208337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http://makeevdon.narod.ru/imgs/makfoto/766af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8891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дорога в кабу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25193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обелис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836613"/>
            <a:ext cx="4464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492500" y="188913"/>
            <a:ext cx="54721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5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Они не вернулись из боя…</a:t>
            </a:r>
          </a:p>
        </p:txBody>
      </p:sp>
      <p:pic>
        <p:nvPicPr>
          <p:cNvPr id="37893" name="Picture 8" descr="г.Донецк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76700"/>
            <a:ext cx="3430587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Балта.Одесская обл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005263"/>
            <a:ext cx="3876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Афганистан - ты боль моей души\afgan-me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14438"/>
            <a:ext cx="2081212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D:\Афганистан - ты боль моей души\p18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724400"/>
            <a:ext cx="18415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D:\Афганистан - ты боль моей души\v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365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D:\Афганистан - ты боль моей души\vo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221163"/>
            <a:ext cx="32146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D:\Афганистан - ты боль моей души\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04813"/>
            <a:ext cx="43926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Администратор\Рабочий стол\АФГАНИСТАН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0"/>
            <a:ext cx="386873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2124075" y="5445125"/>
            <a:ext cx="6551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Прости, солдат, что отчий дом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Тебя согреть не может в холод.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Тебе бы жить… Ты был так молод…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79388" y="0"/>
            <a:ext cx="5832475" cy="6500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Ты мне снишься ночами, Афган,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Хоть прошло долгих двадцать лет…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Я давно не сопливый пацан,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Только твой не истерся след.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Не медалями на груди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И не льготами, коих нет…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А друзьями, что там, позади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Да и кровью оставлен след.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След от пота, что ест глаза,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След от пули, когда стрельба,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След, когда по щеке — слеза,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След, что люди зовут Судьба.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Злость прошла на своих врагов,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Притупилась боль старых ран…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Не успел я отдать долгов,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Только помню тебя, Афган.</a:t>
            </a: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D:\Афганистан - ты боль моей души\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28625"/>
            <a:ext cx="3119438" cy="2339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676" name="Picture 4" descr="D:\Афганистан - ты боль моей души\000z9q8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3" y="3643313"/>
            <a:ext cx="3055937" cy="2017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://content.foto.mail.ru/mail/s.boyarkin/afghan-war/i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68405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gallery_b_9_aya_vechni_og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Афганистан - ты боль моей души\8562dfb1a3630c5c8033bbdd0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776446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D:\Афганистан - ты боль моей души\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429125"/>
            <a:ext cx="3017837" cy="185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фганистан - ты боль моей души\3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3025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Афганистан - ты боль моей души\3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789363"/>
            <a:ext cx="3128962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D:\Афганистан - ты боль моей души\afghanistan(Panjshir_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789363"/>
            <a:ext cx="30146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D:\Афганистан - ты боль моей души\2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7975" y="836613"/>
            <a:ext cx="2306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http://zerev.narod.ru/pamir/img_2007_wakhan/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765175"/>
            <a:ext cx="26511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http://www.svh.ru/Travels/Ladak/0737m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3789363"/>
            <a:ext cx="24114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фганистан - ты боль моей души\ka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0012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Афганистан - ты боль моей души\р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57188"/>
            <a:ext cx="26670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:\Афганистан - ты боль моей души\issue_317_10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57188"/>
            <a:ext cx="25193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Афганистан - ты боль моей души\Afghanistan_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143375"/>
            <a:ext cx="25130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D:\Афганистан - ты боль моей души\Afghanistan_0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786313"/>
            <a:ext cx="24971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latin typeface="Times New Roman" pitchFamily="18" charset="0"/>
                <a:cs typeface="Times New Roman" pitchFamily="18" charset="0"/>
              </a:rPr>
              <a:t>На выжженной земле Афганистана…</a:t>
            </a:r>
            <a:r>
              <a:rPr lang="ru-RU" sz="8000" b="1" i="1" smtClean="0">
                <a:latin typeface="Georgia" pitchFamily="18" charset="0"/>
              </a:rPr>
              <a:t/>
            </a:r>
            <a:br>
              <a:rPr lang="ru-RU" sz="8000" b="1" i="1" smtClean="0">
                <a:latin typeface="Georgia" pitchFamily="18" charset="0"/>
              </a:rPr>
            </a:br>
            <a:endParaRPr lang="ru-RU" sz="8000" b="1" i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АФГАНИСТАН\Evstafiev-afghan-apc-passes-russ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АФГАНИСТАН\image_35131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505</Words>
  <Application>Microsoft Office PowerPoint</Application>
  <PresentationFormat>Экран (4:3)</PresentationFormat>
  <Paragraphs>59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«Живая память» </vt:lpstr>
      <vt:lpstr>Слайд 2</vt:lpstr>
      <vt:lpstr>Слайд 3</vt:lpstr>
      <vt:lpstr>Слайд 4</vt:lpstr>
      <vt:lpstr>Слайд 5</vt:lpstr>
      <vt:lpstr>Слайд 6</vt:lpstr>
      <vt:lpstr>На выжженной земле Афганистана… </vt:lpstr>
      <vt:lpstr>Слайд 8</vt:lpstr>
      <vt:lpstr>Слайд 9</vt:lpstr>
      <vt:lpstr>Слайд 10</vt:lpstr>
      <vt:lpstr>«Черные тюльпаны»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Афганистан – это наша незатихающая боль, это наша незаживающая рана.  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выжженной земле Афганистана…</dc:title>
  <dc:creator>XP GAME 2009</dc:creator>
  <cp:lastModifiedBy>uchitelskaya</cp:lastModifiedBy>
  <cp:revision>60</cp:revision>
  <dcterms:created xsi:type="dcterms:W3CDTF">2011-02-15T17:21:53Z</dcterms:created>
  <dcterms:modified xsi:type="dcterms:W3CDTF">2019-01-22T07:57:28Z</dcterms:modified>
</cp:coreProperties>
</file>