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7" r:id="rId1"/>
  </p:sldMasterIdLst>
  <p:notesMasterIdLst>
    <p:notesMasterId r:id="rId8"/>
  </p:notesMasterIdLst>
  <p:sldIdLst>
    <p:sldId id="262" r:id="rId2"/>
    <p:sldId id="276" r:id="rId3"/>
    <p:sldId id="304" r:id="rId4"/>
    <p:sldId id="303" r:id="rId5"/>
    <p:sldId id="291" r:id="rId6"/>
    <p:sldId id="30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2" autoAdjust="0"/>
    <p:restoredTop sz="94665"/>
  </p:normalViewPr>
  <p:slideViewPr>
    <p:cSldViewPr snapToGrid="0" snapToObjects="1">
      <p:cViewPr>
        <p:scale>
          <a:sx n="70" d="100"/>
          <a:sy n="70" d="100"/>
        </p:scale>
        <p:origin x="-12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2020E-BA64-4263-AA00-C4F8C745B0C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244FB-5AC2-40FC-BF68-1C917DB49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2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244FB-5AC2-40FC-BF68-1C917DB49D4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5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01397" y="1341861"/>
            <a:ext cx="5901397" cy="40934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alt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Calibri" charset="0"/>
              <a:cs typeface="Times New Roman" pitchFamily="18" charset="0"/>
            </a:endParaRPr>
          </a:p>
          <a:p>
            <a:pPr algn="ctr"/>
            <a:endParaRPr lang="ru-RU" alt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Calibri" charset="0"/>
              <a:cs typeface="Times New Roman" pitchFamily="18" charset="0"/>
            </a:endParaRPr>
          </a:p>
          <a:p>
            <a:pPr algn="ctr"/>
            <a:endParaRPr lang="ru-RU" alt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Calibri" charset="0"/>
              <a:cs typeface="Times New Roman" pitchFamily="18" charset="0"/>
            </a:endParaRPr>
          </a:p>
          <a:p>
            <a:pPr algn="ctr"/>
            <a:endParaRPr lang="ru-RU" alt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Calibri" charset="0"/>
              <a:cs typeface="Times New Roman" pitchFamily="18" charset="0"/>
            </a:endParaRPr>
          </a:p>
          <a:p>
            <a:pPr algn="ctr"/>
            <a:endParaRPr lang="ru-RU" alt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Calibri" charset="0"/>
              <a:cs typeface="Times New Roman" pitchFamily="18" charset="0"/>
            </a:endParaRPr>
          </a:p>
          <a:p>
            <a:pPr algn="ctr"/>
            <a:endParaRPr lang="ru-RU" alt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Times New Roman" charset="0"/>
              <a:cs typeface="Times New Roman" pitchFamily="18" charset="0"/>
            </a:endParaRPr>
          </a:p>
          <a:p>
            <a:pPr algn="ctr"/>
            <a: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charset="0"/>
                <a:cs typeface="Times New Roman" pitchFamily="18" charset="0"/>
              </a:rPr>
            </a:br>
            <a: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charset="0"/>
                <a:cs typeface="Times New Roman" pitchFamily="18" charset="0"/>
              </a:rPr>
            </a:br>
            <a: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charset="0"/>
                <a:cs typeface="Times New Roman" pitchFamily="18" charset="0"/>
              </a:rPr>
            </a:br>
            <a: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charset="0"/>
                <a:cs typeface="Times New Roman" pitchFamily="18" charset="0"/>
              </a:rPr>
            </a:br>
            <a: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charset="0"/>
                <a:cs typeface="Times New Roman" pitchFamily="18" charset="0"/>
              </a:rPr>
              <a:t> </a:t>
            </a:r>
            <a:b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charset="0"/>
                <a:cs typeface="Times New Roman" pitchFamily="18" charset="0"/>
              </a:rPr>
            </a:br>
            <a: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charset="0"/>
                <a:cs typeface="Times New Roman" pitchFamily="18" charset="0"/>
              </a:rPr>
              <a:t> </a:t>
            </a:r>
            <a:b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charset="0"/>
                <a:cs typeface="Times New Roman" pitchFamily="18" charset="0"/>
              </a:rPr>
            </a:br>
            <a:r>
              <a:rPr lang="ru-RU" alt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80825" y="5064369"/>
            <a:ext cx="64852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Автор: Шелепёнок Ирина Васильевна,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КСОШ «Радуга»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2118502" y="457201"/>
            <a:ext cx="8018583" cy="457199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«Педагогический </a:t>
            </a: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дебют-2020»</a:t>
            </a:r>
            <a:endParaRPr kumimoji="0" lang="en-US" sz="240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Text Box 60"/>
          <p:cNvSpPr txBox="1">
            <a:spLocks noChangeArrowheads="1"/>
          </p:cNvSpPr>
          <p:nvPr/>
        </p:nvSpPr>
        <p:spPr bwMode="auto">
          <a:xfrm>
            <a:off x="1984714" y="1222096"/>
            <a:ext cx="891774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en-US" altLang="en-US" sz="2400" b="1" dirty="0">
              <a:solidFill>
                <a:schemeClr val="hlink"/>
              </a:solidFill>
              <a:latin typeface="Arial Black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ru-RU" altLang="en-US" sz="3200" u="sng" dirty="0" smtClean="0">
                <a:solidFill>
                  <a:srgbClr val="0070C0"/>
                </a:solidFill>
                <a:latin typeface="Arial Black" pitchFamily="34" charset="0"/>
              </a:rPr>
              <a:t>Образовательный </a:t>
            </a:r>
            <a:r>
              <a:rPr lang="ru-RU" altLang="en-US" sz="3200" u="sng" dirty="0">
                <a:solidFill>
                  <a:srgbClr val="0070C0"/>
                </a:solidFill>
                <a:latin typeface="Arial Black" pitchFamily="34" charset="0"/>
              </a:rPr>
              <a:t>проект 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altLang="en-US" sz="4000" u="sng" dirty="0" smtClean="0">
                <a:solidFill>
                  <a:srgbClr val="0070C0"/>
                </a:solidFill>
                <a:latin typeface="Arial Black" pitchFamily="34" charset="0"/>
              </a:rPr>
              <a:t>«</a:t>
            </a:r>
            <a:r>
              <a:rPr lang="ru-RU" altLang="en-US" sz="4000" u="sng" dirty="0" smtClean="0">
                <a:solidFill>
                  <a:srgbClr val="0070C0"/>
                </a:solidFill>
                <a:latin typeface="Arial Black" pitchFamily="34" charset="0"/>
              </a:rPr>
              <a:t>Я помню, я горжусь</a:t>
            </a:r>
            <a:r>
              <a:rPr lang="ru-RU" altLang="en-US" sz="4000" u="sng" dirty="0" smtClean="0">
                <a:solidFill>
                  <a:srgbClr val="0070C0"/>
                </a:solidFill>
                <a:latin typeface="Arial Black" pitchFamily="34" charset="0"/>
              </a:rPr>
              <a:t>»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7085" y="249338"/>
            <a:ext cx="1479518" cy="133012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802" y="4305300"/>
            <a:ext cx="4192137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304" y="443869"/>
            <a:ext cx="10208456" cy="1055077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100" dirty="0" err="1">
                <a:solidFill>
                  <a:srgbClr val="000000"/>
                </a:solidFill>
                <a:latin typeface="Times New Roman"/>
                <a:ea typeface="Times New Roman"/>
              </a:rPr>
              <a:t>создать</a:t>
            </a:r>
            <a:r>
              <a:rPr lang="ru-RU" sz="3100" dirty="0">
                <a:solidFill>
                  <a:srgbClr val="000000"/>
                </a:solidFill>
                <a:latin typeface="Times New Roman"/>
                <a:ea typeface="Times New Roman"/>
              </a:rPr>
              <a:t> информационную страницу в интернет-сервисе  </a:t>
            </a:r>
            <a:r>
              <a:rPr lang="ru-RU" sz="3100" dirty="0" err="1">
                <a:solidFill>
                  <a:srgbClr val="000000"/>
                </a:solidFill>
                <a:latin typeface="Times New Roman"/>
                <a:ea typeface="Times New Roman"/>
              </a:rPr>
              <a:t>Instagram</a:t>
            </a:r>
            <a:r>
              <a:rPr lang="ru-RU" sz="3100" dirty="0">
                <a:solidFill>
                  <a:srgbClr val="000000"/>
                </a:solidFill>
                <a:latin typeface="Times New Roman"/>
                <a:ea typeface="Times New Roman"/>
              </a:rPr>
              <a:t>  на основе воспоминаний детей войны.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dirty="0" smtClean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b="0" dirty="0" smtClean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</a:br>
            <a:endParaRPr lang="ru-RU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2118502" y="422032"/>
            <a:ext cx="8018583" cy="309489"/>
          </a:xfrm>
          <a:prstGeom prst="rect">
            <a:avLst/>
          </a:prstGeom>
        </p:spPr>
        <p:txBody>
          <a:bodyPr tIns="0">
            <a:normAutofit fontScale="85000" lnSpcReduction="20000"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«Педагогический дебют-2019»</a:t>
            </a:r>
            <a:endParaRPr kumimoji="0" lang="en-US" sz="240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4303" y="2231093"/>
            <a:ext cx="8783941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Собрать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обобщить воспоминания о Великой Отечественной войне (в сотрудничестве с Советом ветеранов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с.Красноселькуп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dirty="0" smtClean="0">
              <a:ea typeface="Times New Roman"/>
              <a:cs typeface="Times New Roman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Оформить фото- и видеоматериал для размещения на интернет-сервисе.</a:t>
            </a:r>
            <a:endParaRPr lang="ru-RU" dirty="0">
              <a:ea typeface="Times New Roman"/>
              <a:cs typeface="Times New Roman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3. Разместить материал в интернет-сервисе, чтобы каждый мог воспользоваться и посмотреть истории судеб.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150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Кадровые ресурсы: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заместитель директора по ВР;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Великой Отечественной войны;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классный руководитель;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ветеранов;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библиотекарь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305300"/>
            <a:ext cx="4572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66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632" y="950495"/>
            <a:ext cx="11341768" cy="5775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spc="-3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Р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абота с информацией (запись воспоминаний ветеранов Великой Отечественной войны, «Дети и война», работа с документальными источниками).</a:t>
            </a:r>
            <a:b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«Документальные свидетельства войны» подготовка и сбор информации, разработка сайта; публикация его в сети интернет, пополнение сайта материалами. </a:t>
            </a:r>
            <a:b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Разработка интерактивных конкурсов и публикация их на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сайте, творческие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сочинения и рисунки на тему «Мир и война глазами детей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».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оздравительные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открытки для ветеранов, публикация в сети интернет.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9600" y="24619"/>
            <a:ext cx="10972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Основное содержание проекта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09600" y="246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Ожидаемые результаты проекта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167569"/>
              </p:ext>
            </p:extLst>
          </p:nvPr>
        </p:nvGraphicFramePr>
        <p:xfrm>
          <a:off x="609600" y="1222209"/>
          <a:ext cx="10972800" cy="3109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0"/>
              </a:tblGrid>
              <a:tr h="1818361">
                <a:tc>
                  <a:txBody>
                    <a:bodyPr/>
                    <a:lstStyle/>
                    <a:p>
                      <a:r>
                        <a:rPr lang="ru-RU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Воспитание и сохранение интереса к истории своей страны, к Великой Отечественной войне.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91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Осознанное проявление уважения к заслугам и подвигам воинов  Великой Отечественной войны.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10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53232"/>
              </p:ext>
            </p:extLst>
          </p:nvPr>
        </p:nvGraphicFramePr>
        <p:xfrm>
          <a:off x="583809" y="840657"/>
          <a:ext cx="11183815" cy="3495863"/>
        </p:xfrm>
        <a:graphic>
          <a:graphicData uri="http://schemas.openxmlformats.org/drawingml/2006/table">
            <a:tbl>
              <a:tblPr/>
              <a:tblGrid>
                <a:gridCol w="50356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48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2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Риски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Возможные пути их устранения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23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Низкая заинтересованность родителей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Заинтересовать родителей, распределив среди них ответственных за выполнение отдельных направлений проекта. Привлечь к активному участию в проекте.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614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Нежелание обучающихся принимать участие в мероприятиях проекта 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Предварительная работа с обучающимися, поощрение наиболее активных обучающихся, привлечение родителей к проведению мероприятий.</a:t>
                      </a:r>
                      <a:b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83809" y="0"/>
            <a:ext cx="10972800" cy="768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ru-RU" sz="4400" dirty="0" smtClean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Основные риски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048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2534</TotalTime>
  <Words>156</Words>
  <Application>Microsoft Office PowerPoint</Application>
  <PresentationFormat>Произвольный</PresentationFormat>
  <Paragraphs>42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       Цель:создать информационную страницу в интернет-сервисе  Instagram  на основе воспоминаний детей войны.      </vt:lpstr>
      <vt:lpstr>Кадровые ресурсы:</vt:lpstr>
      <vt:lpstr>Основное содержание проекта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высшего образования  Московской области Университет «Дубна» Филиал «Угреша»     Презентация к образовательному проекту Тема: «Самоконтроль при занятиях физической культурой.    Подготовил педагог Фомина Ангелина Петровна                  Дзержинский 2017</dc:title>
  <dc:creator>Светлана Чуракова</dc:creator>
  <cp:lastModifiedBy>Ирина Шелепёнок</cp:lastModifiedBy>
  <cp:revision>72</cp:revision>
  <dcterms:created xsi:type="dcterms:W3CDTF">2017-12-22T21:05:58Z</dcterms:created>
  <dcterms:modified xsi:type="dcterms:W3CDTF">2019-11-25T10:19:13Z</dcterms:modified>
</cp:coreProperties>
</file>