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-72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9659F-9577-48F0-8E02-570A1E2D50F2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4C327-2F6F-4250-9D17-08DB92A0E0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789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4C327-2F6F-4250-9D17-08DB92A0E04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4677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60313421-E678-41B0-BDAA-5906E82EB9FA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53E556AB-51C8-4DDB-8508-4834B7D19A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645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3421-E678-41B0-BDAA-5906E82EB9FA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56AB-51C8-4DDB-8508-4834B7D19A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680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3421-E678-41B0-BDAA-5906E82EB9FA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56AB-51C8-4DDB-8508-4834B7D19A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5689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3421-E678-41B0-BDAA-5906E82EB9FA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56AB-51C8-4DDB-8508-4834B7D19A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6220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3421-E678-41B0-BDAA-5906E82EB9FA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56AB-51C8-4DDB-8508-4834B7D19A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6816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3421-E678-41B0-BDAA-5906E82EB9FA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56AB-51C8-4DDB-8508-4834B7D19A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0924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3421-E678-41B0-BDAA-5906E82EB9FA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56AB-51C8-4DDB-8508-4834B7D19A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4236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3421-E678-41B0-BDAA-5906E82EB9FA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56AB-51C8-4DDB-8508-4834B7D19A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7550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3421-E678-41B0-BDAA-5906E82EB9FA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56AB-51C8-4DDB-8508-4834B7D19A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1553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3421-E678-41B0-BDAA-5906E82EB9FA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56AB-51C8-4DDB-8508-4834B7D19A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4393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3421-E678-41B0-BDAA-5906E82EB9FA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56AB-51C8-4DDB-8508-4834B7D19A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9524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3421-E678-41B0-BDAA-5906E82EB9FA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56AB-51C8-4DDB-8508-4834B7D19A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103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3421-E678-41B0-BDAA-5906E82EB9FA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56AB-51C8-4DDB-8508-4834B7D19A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8014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3421-E678-41B0-BDAA-5906E82EB9FA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56AB-51C8-4DDB-8508-4834B7D19A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582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3421-E678-41B0-BDAA-5906E82EB9FA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56AB-51C8-4DDB-8508-4834B7D19A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088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3421-E678-41B0-BDAA-5906E82EB9FA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56AB-51C8-4DDB-8508-4834B7D19A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7612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3421-E678-41B0-BDAA-5906E82EB9FA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56AB-51C8-4DDB-8508-4834B7D19A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9125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0313421-E678-41B0-BDAA-5906E82EB9FA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53E556AB-51C8-4DDB-8508-4834B7D19A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703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</a:t>
            </a:r>
            <a:r>
              <a:rPr lang="ru-RU" dirty="0" smtClean="0"/>
              <a:t>атематика в </a:t>
            </a:r>
            <a:r>
              <a:rPr lang="ru-RU" dirty="0" smtClean="0"/>
              <a:t>спорте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mtClean="0"/>
              <a:t> </a:t>
            </a:r>
            <a:r>
              <a:rPr lang="ru-RU" smtClean="0"/>
              <a:t>                     </a:t>
            </a:r>
            <a:r>
              <a:rPr lang="ru-RU" sz="2400" smtClean="0"/>
              <a:t>выполнила </a:t>
            </a:r>
            <a:r>
              <a:rPr lang="ru-RU" sz="2400" dirty="0" smtClean="0"/>
              <a:t>ученица 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smtClean="0"/>
              <a:t>                                                 3 Е класса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smtClean="0"/>
              <a:t>                                                  </a:t>
            </a:r>
            <a:r>
              <a:rPr lang="ru-RU" sz="2400" dirty="0" err="1" smtClean="0"/>
              <a:t>Костова</a:t>
            </a:r>
            <a:r>
              <a:rPr lang="ru-RU" sz="2400" dirty="0" smtClean="0"/>
              <a:t>  София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256332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750771"/>
            <a:ext cx="8825658" cy="1665170"/>
          </a:xfrm>
        </p:spPr>
        <p:txBody>
          <a:bodyPr/>
          <a:lstStyle/>
          <a:p>
            <a:r>
              <a:rPr lang="ru-RU" dirty="0" smtClean="0"/>
              <a:t>Математика в спорте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2415941"/>
            <a:ext cx="8825658" cy="322285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Немало интересных закономерностей математики обнаружили в спорте. В числе прочего они объяснили, почему левши имеют преимущество при игре в бейсбол, вывели связь между длиной пятки и спринтерскими качествами спортсмена, определили идеальную форму шара для гольфа и разработали наиболее эффективную тактику удара клюшкой.</a:t>
            </a:r>
          </a:p>
        </p:txBody>
      </p:sp>
    </p:spTree>
    <p:extLst>
      <p:ext uri="{BB962C8B-B14F-4D97-AF65-F5344CB8AC3E}">
        <p14:creationId xmlns:p14="http://schemas.microsoft.com/office/powerpoint/2010/main" xmlns="" val="2819033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625642"/>
            <a:ext cx="8825658" cy="1761423"/>
          </a:xfrm>
        </p:spPr>
        <p:txBody>
          <a:bodyPr/>
          <a:lstStyle/>
          <a:p>
            <a:r>
              <a:rPr lang="ru-RU" dirty="0" smtClean="0"/>
              <a:t>Математика в шахматах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2502568"/>
            <a:ext cx="8825658" cy="3136232"/>
          </a:xfrm>
        </p:spPr>
        <p:txBody>
          <a:bodyPr/>
          <a:lstStyle/>
          <a:p>
            <a:r>
              <a:rPr lang="ru-RU" dirty="0">
                <a:latin typeface="verdana" panose="020B0604030504040204" pitchFamily="34" charset="0"/>
              </a:rPr>
              <a:t>У математики и у шахмат много родственного. Выдающийся </a:t>
            </a:r>
            <a:r>
              <a:rPr lang="ru-RU" dirty="0" smtClean="0">
                <a:latin typeface="verdana" panose="020B0604030504040204" pitchFamily="34" charset="0"/>
              </a:rPr>
              <a:t>математик Харди</a:t>
            </a:r>
            <a:r>
              <a:rPr lang="en-US" dirty="0" smtClean="0">
                <a:latin typeface="verdana" panose="020B0604030504040204" pitchFamily="34" charset="0"/>
              </a:rPr>
              <a:t> </a:t>
            </a:r>
            <a:r>
              <a:rPr lang="ru-RU" dirty="0" smtClean="0">
                <a:latin typeface="verdana" panose="020B0604030504040204" pitchFamily="34" charset="0"/>
              </a:rPr>
              <a:t>заметил</a:t>
            </a:r>
            <a:r>
              <a:rPr lang="ru-RU" dirty="0">
                <a:latin typeface="verdana" panose="020B0604030504040204" pitchFamily="34" charset="0"/>
              </a:rPr>
              <a:t>, что решение проблем шахматной игры есть не что иное, как математическое упражнение, а игра в шахматы – это как бы насвистывание математических мелодий. Формы мышления математика и шахматиста довольно близки, и не случайно математики часто бывают способными шахматистами. Шахматные фигуры, доска и сама игра часто используются для иллюстрации разнообразных математических понятий и задач</a:t>
            </a:r>
            <a:r>
              <a:rPr lang="ru-RU" dirty="0">
                <a:solidFill>
                  <a:srgbClr val="4E5452"/>
                </a:solidFill>
                <a:latin typeface="verdana" panose="020B0604030504040204" pitchFamily="34" charset="0"/>
              </a:rPr>
              <a:t>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4943" y="755081"/>
            <a:ext cx="2021355" cy="174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81411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895149"/>
            <a:ext cx="8825658" cy="933651"/>
          </a:xfrm>
        </p:spPr>
        <p:txBody>
          <a:bodyPr/>
          <a:lstStyle/>
          <a:p>
            <a:r>
              <a:rPr lang="ru-RU" dirty="0" smtClean="0"/>
              <a:t>Математика в атлетике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2300438"/>
            <a:ext cx="8825658" cy="3338362"/>
          </a:xfrm>
        </p:spPr>
        <p:txBody>
          <a:bodyPr/>
          <a:lstStyle/>
          <a:p>
            <a:r>
              <a:rPr lang="ru-RU" dirty="0">
                <a:latin typeface="verdana" panose="020B0604030504040204" pitchFamily="34" charset="0"/>
              </a:rPr>
              <a:t>В данном виде спорта, крайне важны арифметические расчеты при разбеге прыгуна в длину для максимально четкого попадания «шиповкой» на планку отталкивания. Так же крайне важным арифметическим попаданием является степень упругости шеста у прыгунов в высоту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7801" y="4098656"/>
            <a:ext cx="2192254" cy="1772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89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1212783"/>
            <a:ext cx="8825658" cy="1193533"/>
          </a:xfrm>
        </p:spPr>
        <p:txBody>
          <a:bodyPr/>
          <a:lstStyle/>
          <a:p>
            <a:r>
              <a:rPr lang="ru-RU" dirty="0" smtClean="0"/>
              <a:t>Математика в лыжах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2762451"/>
            <a:ext cx="8825658" cy="2876349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verdana" panose="020B0604030504040204" pitchFamily="34" charset="0"/>
              </a:rPr>
              <a:t>При планировании тренировочного процесса, в обязательном порядке производится математический расчет различных видов тренировок. Не проводя математического моделирования той или иной тренировки, нельзя давать нагрузку спортсмену, так как в процессе учитываются: рост, вес, возраст, частота сердечных сокращений в минуту, показатели артериального давления, степень подготовленности спортсменов и многое другое. Только правильно спланированный и примененный тренировочный план не наносит вреда здоровью спортсмена и позволяет им приобрести хорошую физическую форму и добиться значимых спортивных результатов.</a:t>
            </a:r>
            <a:endParaRPr lang="ru-RU" dirty="0"/>
          </a:p>
        </p:txBody>
      </p:sp>
      <p:pic>
        <p:nvPicPr>
          <p:cNvPr id="1028" name="Picture 4" descr="Спорт смайлик картинка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25263" y="3867184"/>
            <a:ext cx="2101482" cy="212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70769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1049154"/>
            <a:ext cx="8825658" cy="2156059"/>
          </a:xfrm>
        </p:spPr>
        <p:txBody>
          <a:bodyPr/>
          <a:lstStyle/>
          <a:p>
            <a: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/>
            </a:r>
            <a:b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</a:br>
            <a: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  <a:t>Кто с детских лет занимается математикой – воспитывает в себе настойчивость, развивает внимание, тренирует мозг и упорство в достижении цели.</a:t>
            </a:r>
            <a:b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verdana" panose="020B0604030504040204" pitchFamily="34" charset="0"/>
              </a:rPr>
            </a:br>
            <a:endParaRPr lang="ru-RU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381568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08083" y="1603685"/>
            <a:ext cx="1111016" cy="152160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4999" y="1386038"/>
            <a:ext cx="2264343" cy="242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794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 (конференц-зал)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1667</TotalTime>
  <Words>262</Words>
  <Application>Microsoft Office PowerPoint</Application>
  <PresentationFormat>Произвольный</PresentationFormat>
  <Paragraphs>12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Ион (конференц-зал)</vt:lpstr>
      <vt:lpstr>Математика в спорте                         выполнила ученица                                                    3 Е класса                                                    Костова  София</vt:lpstr>
      <vt:lpstr>Математика в спорте</vt:lpstr>
      <vt:lpstr>Математика в шахматах</vt:lpstr>
      <vt:lpstr>Математика в атлетике</vt:lpstr>
      <vt:lpstr>Математика в лыжах</vt:lpstr>
      <vt:lpstr> Кто с детских лет занимается математикой – воспитывает в себе настойчивость, развивает внимание, тренирует мозг и упорство в достижении цели.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Rustem</dc:creator>
  <cp:lastModifiedBy>Дом</cp:lastModifiedBy>
  <cp:revision>10</cp:revision>
  <dcterms:created xsi:type="dcterms:W3CDTF">2016-11-19T07:17:25Z</dcterms:created>
  <dcterms:modified xsi:type="dcterms:W3CDTF">2017-02-15T09:55:37Z</dcterms:modified>
</cp:coreProperties>
</file>