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4"/>
  </p:notes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75" r:id="rId9"/>
    <p:sldId id="261" r:id="rId10"/>
    <p:sldId id="272" r:id="rId11"/>
    <p:sldId id="262" r:id="rId12"/>
    <p:sldId id="276" r:id="rId13"/>
    <p:sldId id="263" r:id="rId14"/>
    <p:sldId id="271" r:id="rId15"/>
    <p:sldId id="264" r:id="rId16"/>
    <p:sldId id="268" r:id="rId17"/>
    <p:sldId id="265" r:id="rId18"/>
    <p:sldId id="273" r:id="rId19"/>
    <p:sldId id="278" r:id="rId20"/>
    <p:sldId id="267" r:id="rId21"/>
    <p:sldId id="277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6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24E00-E0E9-4C03-BD0E-30D9466CEE14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FF6E2-9166-4645-8E77-AFCEE2EE888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05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FF6E2-9166-4645-8E77-AFCEE2EE888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FF6E2-9166-4645-8E77-AFCEE2EE888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0" Type="http://schemas.openxmlformats.org/officeDocument/2006/relationships/slide" Target="slide15.xml"/><Relationship Id="rId4" Type="http://schemas.openxmlformats.org/officeDocument/2006/relationships/slide" Target="slide17.xml"/><Relationship Id="rId9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85800"/>
            <a:ext cx="7772400" cy="36576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entury Schoolbook" pitchFamily="18" charset="0"/>
                <a:cs typeface="Times New Roman" pitchFamily="18" charset="0"/>
              </a:rPr>
              <a:t>Анимированный </a:t>
            </a:r>
            <a:br>
              <a:rPr lang="ru-RU" sz="2200" dirty="0" smtClean="0">
                <a:solidFill>
                  <a:srgbClr val="0070C0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entury Schoolbook" pitchFamily="18" charset="0"/>
                <a:cs typeface="Times New Roman" pitchFamily="18" charset="0"/>
              </a:rPr>
              <a:t>кроссворд</a:t>
            </a:r>
            <a:r>
              <a:rPr lang="ru-RU" sz="22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на тему:</a:t>
            </a:r>
            <a:r>
              <a:rPr lang="ru-RU" sz="60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Century Schoolbook" pitchFamily="18" charset="0"/>
              </a:rPr>
              <a:t>окружающий мир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70C0"/>
                </a:solidFill>
                <a:latin typeface="Century Schoolbook" pitchFamily="18" charset="0"/>
              </a:rPr>
              <a:t>3 класс</a:t>
            </a:r>
            <a:endParaRPr lang="ru-RU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447800"/>
          </a:xfrm>
        </p:spPr>
        <p:txBody>
          <a:bodyPr>
            <a:normAutofit/>
          </a:bodyPr>
          <a:lstStyle/>
          <a:p>
            <a:endParaRPr lang="ru-RU" sz="20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газ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714" y="3810000"/>
            <a:ext cx="173583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86200"/>
            <a:ext cx="173583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0" y="8382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810000"/>
            <a:ext cx="20716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Вопрос 6: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Без неё не побежит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Ни такси, ни мотоцикл,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Не поднимется ракета.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Отгадайте, кто же это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нефть</a:t>
            </a:r>
            <a:endParaRPr lang="ru-RU" dirty="0"/>
          </a:p>
        </p:txBody>
      </p:sp>
      <p:pic>
        <p:nvPicPr>
          <p:cNvPr id="4" name="Picture 5" descr="baku-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2895600"/>
            <a:ext cx="3835081" cy="2670175"/>
          </a:xfrm>
        </p:spPr>
      </p:pic>
      <p:pic>
        <p:nvPicPr>
          <p:cNvPr id="5" name="Picture 4" descr="180px-Petroleum_cm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09600"/>
            <a:ext cx="1703387" cy="2667000"/>
          </a:xfrm>
          <a:prstGeom prst="rect">
            <a:avLst/>
          </a:prstGeom>
          <a:noFill/>
        </p:spPr>
      </p:pic>
      <p:pic>
        <p:nvPicPr>
          <p:cNvPr id="6" name="Picture 4" descr="pir_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762000"/>
            <a:ext cx="2457450" cy="1643063"/>
          </a:xfrm>
          <a:prstGeom prst="rect">
            <a:avLst/>
          </a:prstGeom>
          <a:noFill/>
        </p:spPr>
      </p:pic>
      <p:sp>
        <p:nvSpPr>
          <p:cNvPr id="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Вопрос 8: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Она варилась долго 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доменной печи,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 славу получились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Ножницы, ключи…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РУДА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124200"/>
            <a:ext cx="4364769" cy="2281238"/>
          </a:xfrm>
        </p:spPr>
      </p:pic>
      <p:sp>
        <p:nvSpPr>
          <p:cNvPr id="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6" name="Picture 4" descr="dp_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685800"/>
            <a:ext cx="2914650" cy="276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вертикали:</a:t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Вопрос 1: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Если встретишь на дороге,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То увязнут сильно ноги.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сделать миску или вазу –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Она понадобится сразу.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18388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ГЛИНА</a:t>
            </a:r>
            <a:endParaRPr lang="ru-RU" dirty="0"/>
          </a:p>
        </p:txBody>
      </p:sp>
      <p:pic>
        <p:nvPicPr>
          <p:cNvPr id="4" name="Содержимое 3" descr="гл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15841">
            <a:off x="4916953" y="783090"/>
            <a:ext cx="3156930" cy="2819400"/>
          </a:xfrm>
        </p:spPr>
      </p:pic>
      <p:pic>
        <p:nvPicPr>
          <p:cNvPr id="5" name="Рисунок 4" descr="a3caf58a85f4b5406fe8bac75adde8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4810">
            <a:off x="922467" y="853225"/>
            <a:ext cx="3263851" cy="2765975"/>
          </a:xfrm>
          <a:prstGeom prst="rect">
            <a:avLst/>
          </a:prstGeom>
        </p:spPr>
      </p:pic>
      <p:pic>
        <p:nvPicPr>
          <p:cNvPr id="6" name="Рисунок 5" descr="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74454">
            <a:off x="1511258" y="3889290"/>
            <a:ext cx="2362200" cy="1574800"/>
          </a:xfrm>
          <a:prstGeom prst="rect">
            <a:avLst/>
          </a:prstGeom>
        </p:spPr>
      </p:pic>
      <p:pic>
        <p:nvPicPr>
          <p:cNvPr id="7" name="Рисунок 6" descr="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11511">
            <a:off x="5196667" y="3864000"/>
            <a:ext cx="2369411" cy="1594104"/>
          </a:xfrm>
          <a:prstGeom prst="rect">
            <a:avLst/>
          </a:prstGeom>
        </p:spPr>
      </p:pic>
      <p:sp>
        <p:nvSpPr>
          <p:cNvPr id="8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Вопрос 2: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Покрывают им дороги,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Улицы в селении,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ещё он есть в цементе.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Сам он - удобрение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известняк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824" y="2147886"/>
            <a:ext cx="3293272" cy="21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38600"/>
            <a:ext cx="154152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14800"/>
            <a:ext cx="1752600" cy="130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762000"/>
            <a:ext cx="2171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762000"/>
            <a:ext cx="1981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торф</a:t>
            </a:r>
            <a:endParaRPr lang="ru-RU" dirty="0"/>
          </a:p>
        </p:txBody>
      </p:sp>
      <p:pic>
        <p:nvPicPr>
          <p:cNvPr id="4" name="Picture 8" descr="105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2590800"/>
            <a:ext cx="3685522" cy="2762250"/>
          </a:xfrm>
          <a:prstGeom prst="rect">
            <a:avLst/>
          </a:prstGeom>
          <a:noFill/>
        </p:spPr>
      </p:pic>
      <p:pic>
        <p:nvPicPr>
          <p:cNvPr id="5" name="Picture 4" descr="gorshki_to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9600"/>
            <a:ext cx="3810000" cy="25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0198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209797" y="457200"/>
          <a:ext cx="5544000" cy="51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4191000" cy="457200"/>
          </a:xfrm>
        </p:spPr>
        <p:txBody>
          <a:bodyPr anchor="t"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горизонтали: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620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9436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3716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9812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5908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2004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8100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8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3340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5532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7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71628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cxnSp>
        <p:nvCxnSpPr>
          <p:cNvPr id="34" name="Прямая со стрелкой 33"/>
          <p:cNvCxnSpPr/>
          <p:nvPr/>
        </p:nvCxnSpPr>
        <p:spPr>
          <a:xfrm flipH="1" flipV="1">
            <a:off x="5410200" y="9144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638800" y="1143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3352800" y="457200"/>
          <a:ext cx="2376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590800" y="838200"/>
          <a:ext cx="1188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2971800" y="2057400"/>
          <a:ext cx="1188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4572000" y="1676400"/>
          <a:ext cx="198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4953000" y="2819400"/>
          <a:ext cx="198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72200" y="3657600"/>
          <a:ext cx="1584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3352800" y="121920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6172200" y="3200400"/>
            <a:ext cx="440402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72200" y="4038600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553200" y="4038600"/>
          <a:ext cx="396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953000" y="83820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953000" y="205740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4953000" y="320040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9: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черный, блестящий,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Людям помощник настоящий.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несёт в дома тепло,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 него кругом светло,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Помогает плавить стали,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Делать краски и эмали.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уголь</a:t>
            </a:r>
            <a:endParaRPr lang="ru-RU" dirty="0"/>
          </a:p>
        </p:txBody>
      </p:sp>
      <p:pic>
        <p:nvPicPr>
          <p:cNvPr id="6" name="Picture 7" descr="180px-Co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457200"/>
            <a:ext cx="2286000" cy="2374900"/>
          </a:xfrm>
        </p:spPr>
      </p:pic>
      <p:pic>
        <p:nvPicPr>
          <p:cNvPr id="7" name="Содержимое 6" descr="34794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878177"/>
            <a:ext cx="3519488" cy="2654642"/>
          </a:xfrm>
          <a:prstGeom prst="rect">
            <a:avLst/>
          </a:prstGeom>
        </p:spPr>
      </p:pic>
      <p:pic>
        <p:nvPicPr>
          <p:cNvPr id="8" name="Содержимое 7" descr="16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9601" y="2922264"/>
            <a:ext cx="3276599" cy="2633985"/>
          </a:xfrm>
          <a:prstGeom prst="rect">
            <a:avLst/>
          </a:prstGeom>
        </p:spPr>
      </p:pic>
      <p:sp>
        <p:nvSpPr>
          <p:cNvPr id="9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0198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Вопрос 1: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Он очень прочен и упруг,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Строителям - надежный друг: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Дома, ступени, постаменты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Красивы будут и заметны.</a:t>
            </a:r>
          </a:p>
          <a:p>
            <a:pPr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6248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ГРАНИТ</a:t>
            </a:r>
            <a:endParaRPr lang="ru-RU" dirty="0"/>
          </a:p>
        </p:txBody>
      </p:sp>
      <p:pic>
        <p:nvPicPr>
          <p:cNvPr id="4" name="Содержимое 3" descr="гр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628650"/>
            <a:ext cx="2489200" cy="1866900"/>
          </a:xfrm>
        </p:spPr>
      </p:pic>
      <p:pic>
        <p:nvPicPr>
          <p:cNvPr id="5" name="Рисунок 4" descr="г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257426"/>
            <a:ext cx="2514600" cy="1885950"/>
          </a:xfrm>
          <a:prstGeom prst="rect">
            <a:avLst/>
          </a:prstGeom>
        </p:spPr>
      </p:pic>
      <p:pic>
        <p:nvPicPr>
          <p:cNvPr id="6" name="Рисунок 5" descr="гр.ша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733800"/>
            <a:ext cx="2540000" cy="1905000"/>
          </a:xfrm>
          <a:prstGeom prst="rect">
            <a:avLst/>
          </a:prstGeom>
        </p:spPr>
      </p:pic>
      <p:pic>
        <p:nvPicPr>
          <p:cNvPr id="7" name="Рисунок 6" descr="гранитная плит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810000"/>
            <a:ext cx="2514600" cy="1885950"/>
          </a:xfrm>
          <a:prstGeom prst="rect">
            <a:avLst/>
          </a:prstGeom>
        </p:spPr>
      </p:pic>
      <p:pic>
        <p:nvPicPr>
          <p:cNvPr id="8" name="Рисунок 7" descr="гр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685800"/>
            <a:ext cx="2514600" cy="1885950"/>
          </a:xfrm>
          <a:prstGeom prst="rect">
            <a:avLst/>
          </a:prstGeom>
        </p:spPr>
      </p:pic>
      <p:sp>
        <p:nvSpPr>
          <p:cNvPr id="9" name="AutoShape 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  <a:cs typeface="AngsanaUPC" pitchFamily="18" charset="-34"/>
              </a:rPr>
              <a:t>Вопрос 3: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  <a:cs typeface="AngsanaUPC" pitchFamily="18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183880" cy="4187952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Century Schoolbook" pitchFamily="18" charset="0"/>
              </a:rPr>
              <a:t>Этот мастер белый-белый</a:t>
            </a:r>
          </a:p>
          <a:p>
            <a:pPr algn="ctr">
              <a:buNone/>
            </a:pPr>
            <a:r>
              <a:rPr lang="ru-RU" sz="4400" dirty="0" smtClean="0">
                <a:latin typeface="Century Schoolbook" pitchFamily="18" charset="0"/>
              </a:rPr>
              <a:t>В школе не лежит без дела:</a:t>
            </a:r>
          </a:p>
          <a:p>
            <a:pPr algn="ctr">
              <a:buNone/>
            </a:pPr>
            <a:r>
              <a:rPr lang="ru-RU" sz="4400" dirty="0" smtClean="0">
                <a:latin typeface="Century Schoolbook" pitchFamily="18" charset="0"/>
              </a:rPr>
              <a:t>Пробегает по доске,</a:t>
            </a:r>
          </a:p>
          <a:p>
            <a:pPr algn="ctr">
              <a:buNone/>
            </a:pPr>
            <a:r>
              <a:rPr lang="ru-RU" sz="4400" dirty="0" smtClean="0">
                <a:latin typeface="Century Schoolbook" pitchFamily="18" charset="0"/>
              </a:rPr>
              <a:t>Оставляет белый след.</a:t>
            </a:r>
            <a:endParaRPr lang="ru-RU" sz="4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МЕЛ</a:t>
            </a:r>
            <a:endParaRPr lang="ru-RU" dirty="0"/>
          </a:p>
        </p:txBody>
      </p:sp>
      <p:pic>
        <p:nvPicPr>
          <p:cNvPr id="4" name="Содержимое 3" descr="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69574">
            <a:off x="4625860" y="905459"/>
            <a:ext cx="2874710" cy="1976364"/>
          </a:xfrm>
        </p:spPr>
      </p:pic>
      <p:pic>
        <p:nvPicPr>
          <p:cNvPr id="5" name="Рисунок 4" descr="м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68230">
            <a:off x="816289" y="1073506"/>
            <a:ext cx="3096768" cy="1974003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36351">
            <a:off x="5137895" y="3208947"/>
            <a:ext cx="2752725" cy="1835150"/>
          </a:xfrm>
          <a:prstGeom prst="rect">
            <a:avLst/>
          </a:prstGeom>
        </p:spPr>
      </p:pic>
      <p:pic>
        <p:nvPicPr>
          <p:cNvPr id="7" name="Рисунок 6" descr="мел уч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42668">
            <a:off x="1447800" y="3429000"/>
            <a:ext cx="2895600" cy="2010302"/>
          </a:xfrm>
          <a:prstGeom prst="rect">
            <a:avLst/>
          </a:prstGeom>
        </p:spPr>
      </p:pic>
      <p:sp>
        <p:nvSpPr>
          <p:cNvPr id="8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Вопрос 4: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очень нужен детворе,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на дорожках во дворе,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 на стройке, и на пляже,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и в стекле расплавлен даже.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песок</a:t>
            </a:r>
            <a:endParaRPr lang="ru-RU" dirty="0"/>
          </a:p>
        </p:txBody>
      </p:sp>
      <p:pic>
        <p:nvPicPr>
          <p:cNvPr id="4" name="Picture 4" descr="1299839261_image0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5924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Вопрос 5: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 кухне у мамы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Помощник отличный.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Он синим цветком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Расцветает от спички.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1838</TotalTime>
  <Words>281</Words>
  <Application>Microsoft Office PowerPoint</Application>
  <PresentationFormat>Экран (4:3)</PresentationFormat>
  <Paragraphs>121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    Анимированный  кроссворд на тему: Полезные ископаемые окружающий мир 3 класс</vt:lpstr>
      <vt:lpstr>По горизонтали:   </vt:lpstr>
      <vt:lpstr>Вопрос 1:</vt:lpstr>
      <vt:lpstr>ГРАНИТ</vt:lpstr>
      <vt:lpstr>Вопрос 3:</vt:lpstr>
      <vt:lpstr>МЕЛ</vt:lpstr>
      <vt:lpstr>Вопрос 4:</vt:lpstr>
      <vt:lpstr>песок</vt:lpstr>
      <vt:lpstr>Вопрос 5:</vt:lpstr>
      <vt:lpstr>газ</vt:lpstr>
      <vt:lpstr>Вопрос 6:</vt:lpstr>
      <vt:lpstr>нефть</vt:lpstr>
      <vt:lpstr>Вопрос 8:</vt:lpstr>
      <vt:lpstr>РУДА</vt:lpstr>
      <vt:lpstr>По вертикали: Вопрос 1:</vt:lpstr>
      <vt:lpstr>ГЛИНА</vt:lpstr>
      <vt:lpstr>Вопрос 2:</vt:lpstr>
      <vt:lpstr>известняк</vt:lpstr>
      <vt:lpstr>торф</vt:lpstr>
      <vt:lpstr>Вопрос 9:</vt:lpstr>
      <vt:lpstr>уголь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Malisheva</cp:lastModifiedBy>
  <cp:revision>156</cp:revision>
  <dcterms:created xsi:type="dcterms:W3CDTF">2012-12-15T19:52:35Z</dcterms:created>
  <dcterms:modified xsi:type="dcterms:W3CDTF">2016-02-23T19:45:24Z</dcterms:modified>
</cp:coreProperties>
</file>