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60"/>
  </p:normalViewPr>
  <p:slideViewPr>
    <p:cSldViewPr snapToGrid="0">
      <p:cViewPr>
        <p:scale>
          <a:sx n="66" d="100"/>
          <a:sy n="66" d="100"/>
        </p:scale>
        <p:origin x="-1260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19200"/>
            <a:ext cx="6553200" cy="1470025"/>
          </a:xfrm>
        </p:spPr>
        <p:txBody>
          <a:bodyPr/>
          <a:lstStyle>
            <a:lvl1pPr>
              <a:defRPr sz="10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91000"/>
            <a:ext cx="3733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1A2810-F10D-49EC-B3D6-6E73FB3FA4D9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2E398-8A1E-446E-B4EE-44150C21E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797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A2810-F10D-49EC-B3D6-6E73FB3FA4D9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2E398-8A1E-446E-B4EE-44150C21E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824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48400" y="274638"/>
            <a:ext cx="1981200" cy="52879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274638"/>
            <a:ext cx="5791200" cy="52879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A2810-F10D-49EC-B3D6-6E73FB3FA4D9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2E398-8A1E-446E-B4EE-44150C21E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783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A2810-F10D-49EC-B3D6-6E73FB3FA4D9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2E398-8A1E-446E-B4EE-44150C21E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037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A2810-F10D-49EC-B3D6-6E73FB3FA4D9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2E398-8A1E-446E-B4EE-44150C21E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691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886200" cy="3962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3886200" cy="3962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A2810-F10D-49EC-B3D6-6E73FB3FA4D9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2E398-8A1E-446E-B4EE-44150C21E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683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A2810-F10D-49EC-B3D6-6E73FB3FA4D9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2E398-8A1E-446E-B4EE-44150C21E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66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A2810-F10D-49EC-B3D6-6E73FB3FA4D9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2E398-8A1E-446E-B4EE-44150C21E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27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A2810-F10D-49EC-B3D6-6E73FB3FA4D9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2E398-8A1E-446E-B4EE-44150C21E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673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A2810-F10D-49EC-B3D6-6E73FB3FA4D9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2E398-8A1E-446E-B4EE-44150C21E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164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A2810-F10D-49EC-B3D6-6E73FB3FA4D9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2E398-8A1E-446E-B4EE-44150C21E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674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74638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7924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A61A2810-F10D-49EC-B3D6-6E73FB3FA4D9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4E2E398-8A1E-446E-B4EE-44150C21E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049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7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Majestic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Majestic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Majestic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Majestic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Majestic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Majestic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Majestic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Majestic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886" y="2521546"/>
            <a:ext cx="8551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Всероссийский экологический урок «Сделаем вместе!»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031" y="412124"/>
            <a:ext cx="8822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Муниципальное бюджетное общеобразовательное учреждение </a:t>
            </a:r>
          </a:p>
          <a:p>
            <a:pPr algn="ctr"/>
            <a:r>
              <a:rPr lang="ru-RU" sz="2200" dirty="0" smtClean="0"/>
              <a:t>«Ардатовская средняя школа №1»</a:t>
            </a:r>
            <a:endParaRPr lang="ru-RU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3706432" y="6168980"/>
            <a:ext cx="2112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Ардатов, 2017 г.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41273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 «Зеленая планета»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53" t="12351" r="1253" b="-27"/>
          <a:stretch/>
        </p:blipFill>
        <p:spPr>
          <a:xfrm>
            <a:off x="423038" y="1219200"/>
            <a:ext cx="3542097" cy="2394857"/>
          </a:xfrm>
        </p:spPr>
      </p:pic>
      <p:pic>
        <p:nvPicPr>
          <p:cNvPr id="1030" name="Picture 6" descr="C:\Documents and Settings\Admin\Рабочий стол\Для презент ации\УБОРКА\IMG_0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9192" y="1247019"/>
            <a:ext cx="3504293" cy="2336195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Для презент ации\УБОРКА\114SSCAM\S73009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56" y="3998627"/>
            <a:ext cx="2539121" cy="1904341"/>
          </a:xfrm>
          <a:prstGeom prst="rect">
            <a:avLst/>
          </a:prstGeom>
          <a:noFill/>
        </p:spPr>
      </p:pic>
      <p:pic>
        <p:nvPicPr>
          <p:cNvPr id="1032" name="Picture 8" descr="C:\Documents and Settings\Admin\Рабочий стол\Для презент ации\УБОРКА\114SSCAM\S7300986.JPG"/>
          <p:cNvPicPr>
            <a:picLocks noChangeAspect="1" noChangeArrowheads="1"/>
          </p:cNvPicPr>
          <p:nvPr/>
        </p:nvPicPr>
        <p:blipFill>
          <a:blip r:embed="rId5" cstate="print"/>
          <a:srcRect l="37652" t="19838" r="14372"/>
          <a:stretch>
            <a:fillRect/>
          </a:stretch>
        </p:blipFill>
        <p:spPr bwMode="auto">
          <a:xfrm>
            <a:off x="3585029" y="3968413"/>
            <a:ext cx="1883992" cy="2360952"/>
          </a:xfrm>
          <a:prstGeom prst="rect">
            <a:avLst/>
          </a:prstGeom>
          <a:noFill/>
        </p:spPr>
      </p:pic>
      <p:pic>
        <p:nvPicPr>
          <p:cNvPr id="1033" name="Picture 9" descr="C:\Documents and Settings\Admin\Рабочий стол\Для презент ации\УБОРКА\114SSCAM\S73009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96427" y="4013200"/>
            <a:ext cx="2757715" cy="2068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30145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Ялышева посадка деревьев\IMG_9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073" y="1652813"/>
            <a:ext cx="2662286" cy="1772558"/>
          </a:xfrm>
          <a:prstGeom prst="rect">
            <a:avLst/>
          </a:prstGeom>
          <a:noFill/>
        </p:spPr>
      </p:pic>
      <p:pic>
        <p:nvPicPr>
          <p:cNvPr id="4100" name="Picture 4" descr="G:\Ялышева посадка деревьев\IMG_9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5156" y="1669142"/>
            <a:ext cx="2637761" cy="1756229"/>
          </a:xfrm>
          <a:prstGeom prst="rect">
            <a:avLst/>
          </a:prstGeom>
          <a:noFill/>
        </p:spPr>
      </p:pic>
      <p:pic>
        <p:nvPicPr>
          <p:cNvPr id="4101" name="Picture 5" descr="G:\Ялышева посадка деревьев\IMG_96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232228" y="3934459"/>
            <a:ext cx="3660709" cy="2437311"/>
          </a:xfrm>
          <a:prstGeom prst="rect">
            <a:avLst/>
          </a:prstGeom>
          <a:noFill/>
        </p:spPr>
      </p:pic>
      <p:pic>
        <p:nvPicPr>
          <p:cNvPr id="4102" name="Picture 6" descr="G:\Ялышева посадка деревьев\IMG_96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7391" y="3628101"/>
            <a:ext cx="4556837" cy="3033956"/>
          </a:xfrm>
          <a:prstGeom prst="rect">
            <a:avLst/>
          </a:prstGeom>
          <a:noFill/>
        </p:spPr>
      </p:pic>
      <p:pic>
        <p:nvPicPr>
          <p:cNvPr id="4103" name="Picture 7" descr="G:\Ялышева посадка деревьев\IMG_97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67261" y="1611087"/>
            <a:ext cx="2803982" cy="1866900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49942" y="289153"/>
            <a:ext cx="7924800" cy="1143000"/>
          </a:xfrm>
        </p:spPr>
        <p:txBody>
          <a:bodyPr/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 «Зеленая планета»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403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Ялышева посадка деревьев\IMG_98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421" y="1600199"/>
            <a:ext cx="7580834" cy="50473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8000" y="333829"/>
            <a:ext cx="7750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jestic"/>
              </a:rPr>
              <a:t>Сделаем наш мир лучше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jest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85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2529" y="1909292"/>
            <a:ext cx="7924800" cy="39624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с</a:t>
            </a:r>
            <a:r>
              <a:rPr lang="ru-RU" dirty="0" smtClean="0"/>
              <a:t>тановление и развитие экологической культуры, экологического сознания и мышления школьников, поощрение творческой инициативы.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12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7638"/>
            <a:ext cx="8568744" cy="4144962"/>
          </a:xfrm>
        </p:spPr>
        <p:txBody>
          <a:bodyPr/>
          <a:lstStyle/>
          <a:p>
            <a:pPr algn="just"/>
            <a:r>
              <a:rPr lang="ru-RU" sz="2000" dirty="0"/>
              <a:t>м</a:t>
            </a:r>
            <a:r>
              <a:rPr lang="ru-RU" sz="2000" dirty="0" smtClean="0"/>
              <a:t>обилизация молодежи на реализацию программ улучшения экологической обстановки;</a:t>
            </a:r>
          </a:p>
          <a:p>
            <a:pPr algn="just"/>
            <a:r>
              <a:rPr lang="ru-RU" sz="2000" dirty="0"/>
              <a:t>в</a:t>
            </a:r>
            <a:r>
              <a:rPr lang="ru-RU" sz="2000" dirty="0" smtClean="0"/>
              <a:t>ыявление будущих активистов  экологической сферы и формирование лидерских качеств среди учащихся старшей школы;</a:t>
            </a:r>
          </a:p>
          <a:p>
            <a:pPr algn="just"/>
            <a:r>
              <a:rPr lang="ru-RU" sz="2000" dirty="0"/>
              <a:t>с</a:t>
            </a:r>
            <a:r>
              <a:rPr lang="ru-RU" sz="2000" dirty="0" smtClean="0"/>
              <a:t>тимулирование навыков самостоятельной исследовательской работы и активной природоохранной деятельности в партнерстве с профильными ведомствами и местными органами власти;</a:t>
            </a:r>
          </a:p>
          <a:p>
            <a:pPr algn="just"/>
            <a:r>
              <a:rPr lang="ru-RU" sz="2000" dirty="0"/>
              <a:t>с</a:t>
            </a:r>
            <a:r>
              <a:rPr lang="ru-RU" sz="2000" dirty="0" smtClean="0"/>
              <a:t>тимулирование качественного и количественного роста школьных проектов, направленных на сохранение окружающей среды;</a:t>
            </a:r>
          </a:p>
          <a:p>
            <a:pPr algn="just"/>
            <a:r>
              <a:rPr lang="ru-RU" sz="2000" dirty="0"/>
              <a:t>п</a:t>
            </a:r>
            <a:r>
              <a:rPr lang="ru-RU" sz="2000" dirty="0" smtClean="0"/>
              <a:t>ривлечение добровольческих ресурсов среди школьников к решению экологических проблем своего региона.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307449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Открытый всероссийский конкурс «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Эколидер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506" y="1652217"/>
            <a:ext cx="2479173" cy="33071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94" t="3755" r="11549" b="31815"/>
          <a:stretch/>
        </p:blipFill>
        <p:spPr>
          <a:xfrm>
            <a:off x="6219084" y="1652217"/>
            <a:ext cx="2249090" cy="33304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58" t="-934" r="14950"/>
          <a:stretch/>
        </p:blipFill>
        <p:spPr>
          <a:xfrm>
            <a:off x="3196642" y="1621317"/>
            <a:ext cx="2382591" cy="33380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97" t="5185" r="8953"/>
          <a:stretch/>
        </p:blipFill>
        <p:spPr>
          <a:xfrm>
            <a:off x="4387938" y="3770708"/>
            <a:ext cx="2479173" cy="27759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98" t="13461" r="44737" b="58623"/>
          <a:stretch/>
        </p:blipFill>
        <p:spPr>
          <a:xfrm>
            <a:off x="1681720" y="3770708"/>
            <a:ext cx="2382591" cy="284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1326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Для презент ации\DSC06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699" y="864296"/>
            <a:ext cx="3738378" cy="2488504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Для презент ации\мусор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8450" y="3754158"/>
            <a:ext cx="3581400" cy="2384010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Для презент ации\DSC069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9150" y="897629"/>
            <a:ext cx="3584575" cy="23861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2457" y="188686"/>
            <a:ext cx="669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jestic"/>
              </a:rPr>
              <a:t>Экоуроки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jest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763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845" y="519336"/>
            <a:ext cx="8401319" cy="1143000"/>
          </a:xfrm>
        </p:spPr>
        <p:txBody>
          <a:bodyPr/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Открытый всероссийский конкурс детского экологического плаката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835" y="1917589"/>
            <a:ext cx="2971800" cy="39624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54" t="376" r="23904" b="37840"/>
          <a:stretch/>
        </p:blipFill>
        <p:spPr>
          <a:xfrm>
            <a:off x="4997003" y="1917590"/>
            <a:ext cx="2479184" cy="390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1442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Выставка по экологии\IMG_02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3585" y="3697514"/>
            <a:ext cx="4267200" cy="284480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Выставка по экологии\IMG_0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0772" y="1112156"/>
            <a:ext cx="3619500" cy="2413000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Выставка по экологии\IMG_0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658" y="1113972"/>
            <a:ext cx="3657600" cy="2438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0286" y="0"/>
            <a:ext cx="8098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jestic"/>
              </a:rPr>
              <a:t>Выставка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jestic"/>
              </a:rPr>
              <a:t>экоплакатов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jestic"/>
              </a:rPr>
              <a:t> «Сохраним природу вместе»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jest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603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73800013"/>
              </p:ext>
            </p:extLst>
          </p:nvPr>
        </p:nvGraphicFramePr>
        <p:xfrm>
          <a:off x="283334" y="878983"/>
          <a:ext cx="8718998" cy="6000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888"/>
                <a:gridCol w="2434107"/>
                <a:gridCol w="1571223"/>
                <a:gridCol w="3425780"/>
              </a:tblGrid>
              <a:tr h="371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Класс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Кл.руководитель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или эколидер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Кол-во принявших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участие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Тема экологического урока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</a:tr>
              <a:tr h="123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Н.Н. Вакина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Экология и мы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</a:tr>
              <a:tr h="123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1б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Н.Е.Панцерная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Береги природу, человек!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</a:tr>
              <a:tr h="123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З.В. Корсукова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Воздух и его значение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</a:tr>
              <a:tr h="123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М.Н. Макурина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Сохраним водоемы нашего края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О.А. Молотило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Путешествие по экологической тропе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</a:tr>
              <a:tr h="123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В.Н. Кулькова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Скажем мусору-нет!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</a:tr>
              <a:tr h="123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3б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Е.Г. Карлина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По страницам Красной книги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</a:tr>
              <a:tr h="123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А.В. Егорькова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Экологическая мозаика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</a:tr>
              <a:tr h="123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4б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Н.А. Рыбина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На лесной полянке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</a:tr>
              <a:tr h="123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О.И. Кочегарова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Урок чистой воды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5б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Т.Н. Сидорова/Алина Логинова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Свобода от отходов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</a:tr>
              <a:tr h="123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Е.А. Копейкина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15+2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Свобода от отходов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</a:tr>
              <a:tr h="123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6б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Г.Е. Ялышева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19+2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Практическое занятие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Н.П. Симанова/ Алина Платонова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Свобода от отходов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</a:tr>
              <a:tr h="123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7а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В.А. Полушкина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Раздельный сбор мусора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7б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О.А. Королева/ Анастасия Лютина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Свобода от отходов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</a:tr>
              <a:tr h="123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7в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Т.В. Ермакова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Свобода от отходов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</a:tr>
              <a:tr h="123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8б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И.В. Гришаева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Свобода от отходов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</a:tr>
              <a:tr h="123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9а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О.И. Полыгалина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Свобода от отходов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</a:tr>
              <a:tr h="123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9б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М.Н. Хабарова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Свобода от отходов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</a:tr>
              <a:tr h="123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9в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Е.В. Силаева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Свобода от отходов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</a:tr>
              <a:tr h="123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Н.В. Исаева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Природа не прощает ошибок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</a:tr>
              <a:tr h="123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Е.В. Буркацкая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Свобода от отходов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Итого:23 класса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478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78" marR="40378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92681" y="350516"/>
            <a:ext cx="632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Участие в Всероссийских экологических уроках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889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99" y="274638"/>
            <a:ext cx="8324045" cy="1143000"/>
          </a:xfrm>
        </p:spPr>
        <p:txBody>
          <a:bodyPr/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Научно-практическая конференция «Первые шаги в науку»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3899" y="4419599"/>
            <a:ext cx="2565401" cy="1705719"/>
          </a:xfrm>
        </p:spPr>
      </p:pic>
      <p:pic>
        <p:nvPicPr>
          <p:cNvPr id="5" name="Picture 3" descr="C:\Documents and Settings\Admin\Рабочий стол\Для презент ации\IMG_9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9725"/>
            <a:ext cx="2400300" cy="1600200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Для презент ации\IMG_90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1414" y="1484207"/>
            <a:ext cx="4172585" cy="2781723"/>
          </a:xfrm>
          <a:prstGeom prst="rect">
            <a:avLst/>
          </a:prstGeom>
          <a:noFill/>
        </p:spPr>
      </p:pic>
      <p:pic>
        <p:nvPicPr>
          <p:cNvPr id="7" name="Picture 5" descr="C:\Documents and Settings\Admin\Рабочий стол\Для презент ации\IMG_9091.JPG"/>
          <p:cNvPicPr>
            <a:picLocks noChangeAspect="1" noChangeArrowheads="1"/>
          </p:cNvPicPr>
          <p:nvPr/>
        </p:nvPicPr>
        <p:blipFill>
          <a:blip r:embed="rId5" cstate="print"/>
          <a:srcRect l="24171" t="15877" r="31279"/>
          <a:stretch>
            <a:fillRect/>
          </a:stretch>
        </p:blipFill>
        <p:spPr bwMode="auto">
          <a:xfrm>
            <a:off x="3708400" y="4375861"/>
            <a:ext cx="1800225" cy="2266240"/>
          </a:xfrm>
          <a:prstGeom prst="rect">
            <a:avLst/>
          </a:prstGeom>
          <a:noFill/>
        </p:spPr>
      </p:pic>
      <p:pic>
        <p:nvPicPr>
          <p:cNvPr id="8" name="Picture 4" descr="C:\Documents and Settings\Admin\Рабочий стол\Для презент ации\IMG_90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661" y="3644899"/>
            <a:ext cx="2328864" cy="1552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4132177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ОШ №1 ЛТО 2015 г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Majestic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99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АСОШ №1 ЛТО 2015 г</Template>
  <TotalTime>202</TotalTime>
  <Words>365</Words>
  <Application>Microsoft Office PowerPoint</Application>
  <PresentationFormat>Экран (4:3)</PresentationFormat>
  <Paragraphs>123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АСОШ №1 ЛТО 2015 г</vt:lpstr>
      <vt:lpstr>Слайд 1</vt:lpstr>
      <vt:lpstr>Цель:</vt:lpstr>
      <vt:lpstr>Задачи:</vt:lpstr>
      <vt:lpstr>Открытый всероссийский конкурс «Эколидер»</vt:lpstr>
      <vt:lpstr>Слайд 5</vt:lpstr>
      <vt:lpstr>Открытый всероссийский конкурс детского экологического плаката</vt:lpstr>
      <vt:lpstr>Слайд 7</vt:lpstr>
      <vt:lpstr>Слайд 8</vt:lpstr>
      <vt:lpstr>Научно-практическая конференция «Первые шаги в науку»</vt:lpstr>
      <vt:lpstr>Акция «Зеленая планета»</vt:lpstr>
      <vt:lpstr>Акция «Зеленая планета»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Admin</cp:lastModifiedBy>
  <cp:revision>20</cp:revision>
  <dcterms:created xsi:type="dcterms:W3CDTF">2017-05-10T17:00:14Z</dcterms:created>
  <dcterms:modified xsi:type="dcterms:W3CDTF">2017-05-11T07:46:52Z</dcterms:modified>
</cp:coreProperties>
</file>