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6" r:id="rId4"/>
    <p:sldId id="258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https://thumbs.dreamstime.com/b/%D0%B4%D0%B5%D0%B2%D1%83%D1%88%D0%BA%D0%B0-%D1%80%D0%B5%D0%B1%D0%B5%D0%BD%D0%BA-%D1%81-%D1%81%D1%82%D0%BE%D0%B3%D0%BE%D0%BC-%D0%BA%D0%BD%D0%B8%D0%B3%D0%B8-77575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71942"/>
            <a:ext cx="2428892" cy="25837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Автоматизация звуков раннего онтогенеза.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928802"/>
            <a:ext cx="721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Segoe Print" pitchFamily="2" charset="0"/>
              </a:rPr>
              <a:t>Звуки М и </a:t>
            </a:r>
            <a:r>
              <a:rPr lang="ru-RU" sz="7200" dirty="0" err="1" smtClean="0">
                <a:solidFill>
                  <a:srgbClr val="FF0000"/>
                </a:solidFill>
                <a:latin typeface="Segoe Print" pitchFamily="2" charset="0"/>
              </a:rPr>
              <a:t>Мь</a:t>
            </a:r>
            <a:r>
              <a:rPr lang="ru-RU" sz="72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Segoe Print" pitchFamily="2" charset="0"/>
              </a:rPr>
              <a:t>в слогах и словах</a:t>
            </a:r>
            <a:endParaRPr lang="ru-RU" sz="54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500570"/>
            <a:ext cx="4929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 п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резентации: 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учитель-логопед 1КК </a:t>
            </a:r>
          </a:p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Шекель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Марина Юрьевна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Повтори слоги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1357298"/>
            <a:ext cx="3571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мо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мы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Мы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57620" y="1285860"/>
            <a:ext cx="52863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мо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мы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— мы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9005" y="4127863"/>
            <a:ext cx="89349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ум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lang="ru-RU" sz="40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ум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  <a:tab pos="1922463" algn="l"/>
                <a:tab pos="3509963" algn="l"/>
                <a:tab pos="4224338" algn="l"/>
                <a:tab pos="5259388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Ом — ум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ым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—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3" name="Picture 5" descr="https://thumbs.dreamstime.com/b/%D0%B4%D0%B5%D0%B2%D1%83%D1%88%D0%BA%D0%B0-%D1%80%D0%B5%D0%B1%D0%B5%D0%BD%D0%BA-%D1%81-%D1%81%D1%82%D0%BE%D0%B3%D0%BE%D0%BC-%D0%BA%D0%BD%D0%B8%D0%B3%D0%B8-77575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71942"/>
            <a:ext cx="2428892" cy="258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mpic/5220597/img_id3220292954699499382.jpeg/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2571768" cy="44129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0"/>
            <a:ext cx="49292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Повтори слова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71501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мак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71501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мох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s://thumbs.dreamstime.com/b/%D1%87%D1%83%D0%B4%D0%BE%D0%B4%D0%B5%D0%B9-%D1%88%D1%82%D0%B0%D1%82%D0%B0-14712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214422"/>
            <a:ext cx="2734647" cy="4357718"/>
          </a:xfrm>
          <a:prstGeom prst="rect">
            <a:avLst/>
          </a:prstGeom>
          <a:noFill/>
        </p:spPr>
      </p:pic>
      <p:pic>
        <p:nvPicPr>
          <p:cNvPr id="1038" name="Picture 14" descr="https://i.ytimg.com/vi/qLWSdnj5vPM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214422"/>
            <a:ext cx="2710546" cy="435771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286116" y="5786454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маг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5643578"/>
            <a:ext cx="1304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МЁД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5786454"/>
            <a:ext cx="1236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МЕХ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0056" y="2643182"/>
            <a:ext cx="1293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МЯЧ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071678"/>
            <a:ext cx="1246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МЕЧ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cdn.dribbble.com/users/2705562/screenshots/5447428/planet_1_4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336668" cy="2714644"/>
          </a:xfrm>
          <a:prstGeom prst="rect">
            <a:avLst/>
          </a:prstGeom>
          <a:noFill/>
        </p:spPr>
      </p:pic>
      <p:pic>
        <p:nvPicPr>
          <p:cNvPr id="3080" name="Picture 8" descr="https://avatars.mds.yandex.net/i?id=2a00000179fe70dbebe8e3e4310bdc7db2ef-414637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42852"/>
            <a:ext cx="3429024" cy="2643206"/>
          </a:xfrm>
          <a:prstGeom prst="rect">
            <a:avLst/>
          </a:prstGeom>
          <a:noFill/>
        </p:spPr>
      </p:pic>
      <p:pic>
        <p:nvPicPr>
          <p:cNvPr id="3084" name="Picture 12" descr="https://i.pinimg.com/originals/1a/ce/24/1ace249fd0a77b5bd3c322cac1329a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357562"/>
            <a:ext cx="3286148" cy="3286148"/>
          </a:xfrm>
          <a:prstGeom prst="rect">
            <a:avLst/>
          </a:prstGeom>
          <a:noFill/>
        </p:spPr>
      </p:pic>
      <p:sp>
        <p:nvSpPr>
          <p:cNvPr id="13" name="Стрелка влево 12"/>
          <p:cNvSpPr/>
          <p:nvPr/>
        </p:nvSpPr>
        <p:spPr>
          <a:xfrm>
            <a:off x="2357422" y="2285992"/>
            <a:ext cx="121444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углом вверх 13"/>
          <p:cNvSpPr/>
          <p:nvPr/>
        </p:nvSpPr>
        <p:spPr>
          <a:xfrm rot="16200000">
            <a:off x="2544587" y="4170529"/>
            <a:ext cx="207170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rot="16200000">
            <a:off x="7473809" y="1027257"/>
            <a:ext cx="207170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6" name="Picture 14" descr="https://avatars.mds.yandex.net/i?id=5bfd84bf92d53dbf96f893c48b5c214333961bf2-5099353-images-thumbs&amp;ref=rim&amp;n=33&amp;w=150&amp;h=1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42" y="3286124"/>
            <a:ext cx="3000396" cy="3000396"/>
          </a:xfrm>
          <a:prstGeom prst="rect">
            <a:avLst/>
          </a:prstGeom>
          <a:noFill/>
        </p:spPr>
      </p:pic>
      <p:sp>
        <p:nvSpPr>
          <p:cNvPr id="17" name="Стрелка углом вверх 16"/>
          <p:cNvSpPr/>
          <p:nvPr/>
        </p:nvSpPr>
        <p:spPr>
          <a:xfrm rot="16200000">
            <a:off x="7188057" y="4384843"/>
            <a:ext cx="207170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i.ytimg.com/vi/Uo6kHL01h-g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9024" cy="29882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рямоугольник 8"/>
          <p:cNvSpPr/>
          <p:nvPr/>
        </p:nvSpPr>
        <p:spPr>
          <a:xfrm>
            <a:off x="3571868" y="214290"/>
            <a:ext cx="1332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муха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59475" y="2786058"/>
            <a:ext cx="148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мука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0958" y="6088559"/>
            <a:ext cx="14337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мода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s://avatars.mds.yandex.net/i?id=21b128154e77b10459e300e0021d77b2_l-5333646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3185055" cy="30408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1" name="Стрелка углом вверх 20"/>
          <p:cNvSpPr/>
          <p:nvPr/>
        </p:nvSpPr>
        <p:spPr>
          <a:xfrm rot="16200000">
            <a:off x="7116619" y="1027257"/>
            <a:ext cx="2214578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28794" y="428604"/>
            <a:ext cx="157163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43240" y="5500702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мясо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106" name="Picture 10" descr="https://thumbs.dreamstime.com/b/%D1%81%D0%B2%D0%B8%D0%BD%D0%B0%D1%8F-%D0%BE%D1%82%D0%B1%D0%B8%D0%B2%D0%BD%D0%B0%D1%8F-565158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3357586" cy="321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6" name="Стрелка углом вверх 25"/>
          <p:cNvSpPr/>
          <p:nvPr/>
        </p:nvSpPr>
        <p:spPr>
          <a:xfrm rot="16200000">
            <a:off x="2330273" y="4099091"/>
            <a:ext cx="207170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0" name="AutoShape 14" descr="https://img2.freepng.ru/20181110/izs/kisspng-pop-art-fashion-runway-model-5be71d3fcc5be5.76193214154187295983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s://www.hameleon-market.ru/image/ArticlePages/ArticlePage379/3762c23d22-1_1368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3286124"/>
            <a:ext cx="3214710" cy="2928957"/>
          </a:xfrm>
          <a:prstGeom prst="rect">
            <a:avLst/>
          </a:prstGeom>
          <a:noFill/>
        </p:spPr>
      </p:pic>
      <p:sp>
        <p:nvSpPr>
          <p:cNvPr id="30" name="Стрелка углом вверх 29"/>
          <p:cNvSpPr/>
          <p:nvPr/>
        </p:nvSpPr>
        <p:spPr>
          <a:xfrm rot="16200000">
            <a:off x="7080900" y="4992066"/>
            <a:ext cx="171451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31058" y="5929330"/>
            <a:ext cx="1612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МАЯК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929330"/>
            <a:ext cx="1547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МЯТА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1215" y="2428868"/>
            <a:ext cx="1742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МИНА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85992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МЕНЮ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16200000">
            <a:off x="2901777" y="4527719"/>
            <a:ext cx="2071702" cy="73152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6200000">
            <a:off x="6902305" y="4384843"/>
            <a:ext cx="2071702" cy="73152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16200000">
            <a:off x="7545247" y="1170133"/>
            <a:ext cx="2071702" cy="73152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ds4.tev.obr55.ru/files/2022/10/68171_31f24b3471b7e4c3ebcbda9b5b6e45f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2852"/>
            <a:ext cx="2656227" cy="2571768"/>
          </a:xfrm>
          <a:prstGeom prst="rect">
            <a:avLst/>
          </a:prstGeom>
          <a:noFill/>
        </p:spPr>
      </p:pic>
      <p:pic>
        <p:nvPicPr>
          <p:cNvPr id="18448" name="Picture 16" descr="https://ireland.apollo.olxcdn.com/v1/files/ka8tdmprfcep2-UA/image;s=644x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14686"/>
            <a:ext cx="3385943" cy="2714644"/>
          </a:xfrm>
          <a:prstGeom prst="rect">
            <a:avLst/>
          </a:prstGeom>
          <a:noFill/>
        </p:spPr>
      </p:pic>
      <p:pic>
        <p:nvPicPr>
          <p:cNvPr id="18452" name="Picture 20" descr="https://forum.motolodka.ru/att/f1/1950202_217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2852"/>
            <a:ext cx="3534415" cy="2357455"/>
          </a:xfrm>
          <a:prstGeom prst="rect">
            <a:avLst/>
          </a:prstGeom>
          <a:noFill/>
        </p:spPr>
      </p:pic>
      <p:sp>
        <p:nvSpPr>
          <p:cNvPr id="21" name="Стрелка углом вверх 20"/>
          <p:cNvSpPr/>
          <p:nvPr/>
        </p:nvSpPr>
        <p:spPr>
          <a:xfrm rot="16200000">
            <a:off x="2258835" y="884381"/>
            <a:ext cx="2071702" cy="731520"/>
          </a:xfrm>
          <a:prstGeom prst="ben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54" name="Picture 22" descr="https://i.pinimg.com/originals/2b/31/74/2b31740d6dcd58f8b9f79f602fcf2b8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071810"/>
            <a:ext cx="271110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2071678"/>
            <a:ext cx="2061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МАЙКА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6088559"/>
            <a:ext cx="19784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МАНКА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6088559"/>
            <a:ext cx="18484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МАКЕТ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928934"/>
            <a:ext cx="1867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МЕСТО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16200000">
            <a:off x="2258835" y="670091"/>
            <a:ext cx="2071702" cy="731520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6200000">
            <a:off x="7465239" y="5036355"/>
            <a:ext cx="2071702" cy="857256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7072330" y="2857496"/>
            <a:ext cx="1714512" cy="642942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4" name="Picture 6" descr="https://cdn2.static1-sima-land.com/items/2125397/0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57520" cy="2857520"/>
          </a:xfrm>
          <a:prstGeom prst="rect">
            <a:avLst/>
          </a:prstGeom>
          <a:noFill/>
        </p:spPr>
      </p:pic>
      <p:pic>
        <p:nvPicPr>
          <p:cNvPr id="17416" name="Picture 8" descr="https://illustrators.ru/uploads/illustration/image/1103055/%D1%80%D0%B8%D1%81%D1%83%D0%BD%D0%BE%D0%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3724271" cy="2857520"/>
          </a:xfrm>
          <a:prstGeom prst="rect">
            <a:avLst/>
          </a:prstGeom>
          <a:noFill/>
        </p:spPr>
      </p:pic>
      <p:pic>
        <p:nvPicPr>
          <p:cNvPr id="17420" name="Picture 12" descr="https://i.pinimg.com/236x/6f/3e/3a/6f3e3a28601b0e0db66610828a1ab57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14686"/>
            <a:ext cx="3214710" cy="2831654"/>
          </a:xfrm>
          <a:prstGeom prst="rect">
            <a:avLst/>
          </a:prstGeom>
          <a:noFill/>
        </p:spPr>
      </p:pic>
      <p:pic>
        <p:nvPicPr>
          <p:cNvPr id="17426" name="Picture 18" descr="http://fitnessomaniya.ru/wp-content/uploads/2015/04/564Bi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643314"/>
            <a:ext cx="3748174" cy="2428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0" name="Стрелка углом вверх 19"/>
          <p:cNvSpPr/>
          <p:nvPr/>
        </p:nvSpPr>
        <p:spPr>
          <a:xfrm rot="16200000">
            <a:off x="2768425" y="5394499"/>
            <a:ext cx="2071702" cy="731520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xx\Desktop\с вк пособия\1669011929_3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7230719" y="6088559"/>
            <a:ext cx="1913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МАСКА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214818"/>
            <a:ext cx="1942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МАНГО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9440" y="2214554"/>
            <a:ext cx="1904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МЕСЯЦ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Стрелка углом вверх 7"/>
          <p:cNvSpPr/>
          <p:nvPr/>
        </p:nvSpPr>
        <p:spPr>
          <a:xfrm rot="16200000">
            <a:off x="2616025" y="2384579"/>
            <a:ext cx="207170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16200000">
            <a:off x="6830867" y="4599157"/>
            <a:ext cx="207170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rot="16200000">
            <a:off x="7616685" y="812943"/>
            <a:ext cx="1928826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geteramarket.ru/wa-data/public/shop/products/84/14/1484/images/2025/2025.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3073401" cy="307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6" name="Picture 10" descr="https://thumbs.dreamstime.com/b/mask-portrait-carnival-venice-italy-216274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786058"/>
            <a:ext cx="2773351" cy="3786214"/>
          </a:xfrm>
          <a:prstGeom prst="rect">
            <a:avLst/>
          </a:prstGeom>
          <a:noFill/>
        </p:spPr>
      </p:pic>
      <p:pic>
        <p:nvPicPr>
          <p:cNvPr id="19476" name="Picture 20" descr="https://i.ytimg.com/vi/4tBR1aVz02g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2852"/>
            <a:ext cx="3489295" cy="20764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107</Words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29</cp:revision>
  <dcterms:created xsi:type="dcterms:W3CDTF">2023-03-21T14:35:55Z</dcterms:created>
  <dcterms:modified xsi:type="dcterms:W3CDTF">2023-03-23T16:48:50Z</dcterms:modified>
</cp:coreProperties>
</file>