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61" r:id="rId7"/>
    <p:sldId id="269" r:id="rId8"/>
    <p:sldId id="262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слоговая таблиц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83" y="260648"/>
            <a:ext cx="9210683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35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                    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0" y="1123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1914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               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683652"/>
            <a:ext cx="36724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Я. Ким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76972"/>
            <a:ext cx="36724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Маршак 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29661" y="560462"/>
            <a:ext cx="460851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Хороший день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7713" y="4365104"/>
            <a:ext cx="36724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 родня 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2" idx="3"/>
            <a:endCxn id="23" idx="0"/>
          </p:cNvCxnSpPr>
          <p:nvPr/>
        </p:nvCxnSpPr>
        <p:spPr>
          <a:xfrm>
            <a:off x="3672408" y="2079696"/>
            <a:ext cx="3161509" cy="2285408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3"/>
          </p:cNvCxnSpPr>
          <p:nvPr/>
        </p:nvCxnSpPr>
        <p:spPr>
          <a:xfrm flipV="1">
            <a:off x="3672408" y="1352550"/>
            <a:ext cx="3161509" cy="2220466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32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Картинки по запросу пляцков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-17608"/>
            <a:ext cx="5032995" cy="686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915816" y="6021288"/>
            <a:ext cx="3456384" cy="8253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676456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Сердитый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– склонный сердиться, раздражительный.</a:t>
            </a:r>
          </a:p>
          <a:p>
            <a:pPr marL="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Вредный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– причиняющий вред, опасный.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и по запросу книг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0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7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2017-05-09T03:45:14Z</dcterms:created>
  <dcterms:modified xsi:type="dcterms:W3CDTF">2017-05-09T04:32:05Z</dcterms:modified>
</cp:coreProperties>
</file>