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74F8-1B48-4A40-9FB3-9D8E589CB246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CA061-5CAE-4E31-91AE-C701EA8D5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30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74F8-1B48-4A40-9FB3-9D8E589CB246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CA061-5CAE-4E31-91AE-C701EA8D5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74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74F8-1B48-4A40-9FB3-9D8E589CB246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CA061-5CAE-4E31-91AE-C701EA8D5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566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74F8-1B48-4A40-9FB3-9D8E589CB246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CA061-5CAE-4E31-91AE-C701EA8D534C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8594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74F8-1B48-4A40-9FB3-9D8E589CB246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CA061-5CAE-4E31-91AE-C701EA8D5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522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74F8-1B48-4A40-9FB3-9D8E589CB246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CA061-5CAE-4E31-91AE-C701EA8D5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487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74F8-1B48-4A40-9FB3-9D8E589CB246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CA061-5CAE-4E31-91AE-C701EA8D5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249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74F8-1B48-4A40-9FB3-9D8E589CB246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CA061-5CAE-4E31-91AE-C701EA8D5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457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74F8-1B48-4A40-9FB3-9D8E589CB246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CA061-5CAE-4E31-91AE-C701EA8D5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90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74F8-1B48-4A40-9FB3-9D8E589CB246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CA061-5CAE-4E31-91AE-C701EA8D5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26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74F8-1B48-4A40-9FB3-9D8E589CB246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CA061-5CAE-4E31-91AE-C701EA8D5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47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74F8-1B48-4A40-9FB3-9D8E589CB246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CA061-5CAE-4E31-91AE-C701EA8D5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73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74F8-1B48-4A40-9FB3-9D8E589CB246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CA061-5CAE-4E31-91AE-C701EA8D5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0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74F8-1B48-4A40-9FB3-9D8E589CB246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CA061-5CAE-4E31-91AE-C701EA8D5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67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74F8-1B48-4A40-9FB3-9D8E589CB246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CA061-5CAE-4E31-91AE-C701EA8D5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28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74F8-1B48-4A40-9FB3-9D8E589CB246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CA061-5CAE-4E31-91AE-C701EA8D5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19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74F8-1B48-4A40-9FB3-9D8E589CB246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CA061-5CAE-4E31-91AE-C701EA8D5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4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9A674F8-1B48-4A40-9FB3-9D8E589CB246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DACA061-5CAE-4E31-91AE-C701EA8D5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37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Игровые задания для 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cap="none" dirty="0" smtClean="0"/>
              <a:t>Бакшеева Е.А. </a:t>
            </a:r>
            <a:endParaRPr lang="ru-RU" cap="none" dirty="0"/>
          </a:p>
        </p:txBody>
      </p:sp>
    </p:spTree>
    <p:extLst>
      <p:ext uri="{BB962C8B-B14F-4D97-AF65-F5344CB8AC3E}">
        <p14:creationId xmlns:p14="http://schemas.microsoft.com/office/powerpoint/2010/main" val="19532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20486"/>
            <a:ext cx="10364451" cy="1594208"/>
          </a:xfrm>
        </p:spPr>
        <p:txBody>
          <a:bodyPr>
            <a:prstTxWarp prst="textChevro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cap="none" dirty="0" smtClean="0">
                <a:ln/>
                <a:solidFill>
                  <a:schemeClr val="accent3"/>
                </a:solidFill>
              </a:rPr>
              <a:t>Загадка 1</a:t>
            </a: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30745" y="2367027"/>
            <a:ext cx="5106026" cy="3424107"/>
          </a:xfrm>
        </p:spPr>
        <p:txBody>
          <a:bodyPr/>
          <a:lstStyle/>
          <a:p>
            <a:pPr marL="271463" indent="0" algn="ctr">
              <a:buNone/>
            </a:pPr>
            <a:r>
              <a:rPr lang="ru-RU" dirty="0"/>
              <a:t>Вместо хвостика — крючок, </a:t>
            </a:r>
          </a:p>
          <a:p>
            <a:pPr marL="271463" indent="0" algn="ctr">
              <a:buNone/>
            </a:pPr>
            <a:r>
              <a:rPr lang="ru-RU" dirty="0"/>
              <a:t>Вместо носа — пятачок. </a:t>
            </a:r>
          </a:p>
          <a:p>
            <a:pPr marL="271463" indent="0" algn="ctr">
              <a:buNone/>
            </a:pPr>
            <a:r>
              <a:rPr lang="ru-RU" dirty="0" smtClean="0"/>
              <a:t>Пятачок дырявый, </a:t>
            </a:r>
          </a:p>
          <a:p>
            <a:pPr marL="271463" indent="0" algn="ctr">
              <a:buNone/>
            </a:pPr>
            <a:r>
              <a:rPr lang="ru-RU" dirty="0" smtClean="0"/>
              <a:t>А </a:t>
            </a:r>
            <a:r>
              <a:rPr lang="ru-RU" dirty="0"/>
              <a:t>крючок вертлявый. </a:t>
            </a:r>
          </a:p>
          <a:p>
            <a:pPr marL="271463" indent="0" algn="ctr">
              <a:buNone/>
            </a:pPr>
            <a:r>
              <a:rPr lang="ru-RU" dirty="0"/>
              <a:t>Ответ: </a:t>
            </a:r>
            <a:r>
              <a:rPr lang="ru-RU" dirty="0" smtClean="0"/>
              <a:t>Поросёнок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43188"/>
            <a:ext cx="5105400" cy="2871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Narodnie-CHastushki_minusov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175" y="61177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05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8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nDown">
              <a:avLst/>
            </a:prstTxWarp>
          </a:bodyPr>
          <a:lstStyle/>
          <a:p>
            <a:r>
              <a:rPr lang="ru-RU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Загадка 2</a:t>
            </a:r>
            <a:endParaRPr lang="ru-RU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Собой не птица, </a:t>
            </a:r>
          </a:p>
          <a:p>
            <a:pPr marL="0" indent="0" algn="ctr">
              <a:buNone/>
            </a:pPr>
            <a:r>
              <a:rPr lang="ru-RU" dirty="0"/>
              <a:t>Петь не поёт. </a:t>
            </a:r>
          </a:p>
          <a:p>
            <a:pPr marL="0" indent="0" algn="ctr">
              <a:buNone/>
            </a:pPr>
            <a:r>
              <a:rPr lang="ru-RU" dirty="0"/>
              <a:t>Кто к хозяину идёт, </a:t>
            </a:r>
          </a:p>
          <a:p>
            <a:pPr marL="0" indent="0" algn="ctr">
              <a:buNone/>
            </a:pPr>
            <a:r>
              <a:rPr lang="ru-RU" dirty="0"/>
              <a:t>Она знать даёт. </a:t>
            </a:r>
          </a:p>
          <a:p>
            <a:pPr marL="0" indent="0" algn="ctr">
              <a:buNone/>
            </a:pPr>
            <a:r>
              <a:rPr lang="ru-RU" dirty="0"/>
              <a:t>Ответ: Собака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2602706"/>
            <a:ext cx="4381500" cy="29527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370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>
                <a:gd name="adj" fmla="val 23524"/>
              </a:avLst>
            </a:prstTxWarp>
          </a:bodyPr>
          <a:lstStyle/>
          <a:p>
            <a:r>
              <a:rPr lang="ru-RU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Загадка 3</a:t>
            </a:r>
            <a:endParaRPr lang="ru-RU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Этот зверь живёт лишь дома. </a:t>
            </a:r>
          </a:p>
          <a:p>
            <a:pPr marL="0" indent="0" algn="ctr">
              <a:buNone/>
            </a:pPr>
            <a:r>
              <a:rPr lang="ru-RU" dirty="0"/>
              <a:t>С этим зверем все знакомы. </a:t>
            </a:r>
          </a:p>
          <a:p>
            <a:pPr marL="0" indent="0" algn="ctr">
              <a:buNone/>
            </a:pPr>
            <a:r>
              <a:rPr lang="ru-RU" dirty="0"/>
              <a:t>У него усы, как спицы. </a:t>
            </a:r>
          </a:p>
          <a:p>
            <a:pPr marL="0" indent="0" algn="ctr">
              <a:buNone/>
            </a:pPr>
            <a:r>
              <a:rPr lang="ru-RU" dirty="0"/>
              <a:t>Он мурлыча песнь поёт. </a:t>
            </a:r>
          </a:p>
          <a:p>
            <a:pPr marL="0" indent="0" algn="ctr">
              <a:buNone/>
            </a:pPr>
            <a:r>
              <a:rPr lang="ru-RU" dirty="0"/>
              <a:t>Только мышь его боится… </a:t>
            </a:r>
          </a:p>
          <a:p>
            <a:pPr marL="0" indent="0" algn="ctr">
              <a:buNone/>
            </a:pPr>
            <a:r>
              <a:rPr lang="ru-RU" dirty="0"/>
              <a:t>Угадали? Это — ... </a:t>
            </a:r>
          </a:p>
          <a:p>
            <a:pPr marL="0" indent="0" algn="ctr">
              <a:buNone/>
            </a:pPr>
            <a:r>
              <a:rPr lang="ru-RU" dirty="0"/>
              <a:t>Ответ: Кот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70" y="2166552"/>
            <a:ext cx="4550855" cy="3408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137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1319" y="244870"/>
            <a:ext cx="8689976" cy="2509213"/>
          </a:xfrm>
        </p:spPr>
        <p:txBody>
          <a:bodyPr/>
          <a:lstStyle/>
          <a:p>
            <a:r>
              <a:rPr lang="ru-RU" dirty="0" smtClean="0"/>
              <a:t>Найди лишнее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0" y="2754083"/>
            <a:ext cx="1796092" cy="17960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49" y="2782966"/>
            <a:ext cx="2338801" cy="16606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164" y="2672253"/>
            <a:ext cx="1978986" cy="1771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685" y="2672253"/>
            <a:ext cx="2046967" cy="178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4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111</TotalTime>
  <Words>92</Words>
  <Application>Microsoft Office PowerPoint</Application>
  <PresentationFormat>Широкоэкранный</PresentationFormat>
  <Paragraphs>23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Tw Cen MT</vt:lpstr>
      <vt:lpstr>Капля</vt:lpstr>
      <vt:lpstr>Игровые задания для детей</vt:lpstr>
      <vt:lpstr>Загадка 1</vt:lpstr>
      <vt:lpstr>Загадка 2</vt:lpstr>
      <vt:lpstr>Загадка 3</vt:lpstr>
      <vt:lpstr>Презентация PowerPoint</vt:lpstr>
      <vt:lpstr>Найди лишнее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задания для детей</dc:title>
  <dc:creator>murko</dc:creator>
  <cp:lastModifiedBy>murko</cp:lastModifiedBy>
  <cp:revision>9</cp:revision>
  <dcterms:created xsi:type="dcterms:W3CDTF">2017-03-29T07:36:03Z</dcterms:created>
  <dcterms:modified xsi:type="dcterms:W3CDTF">2017-03-29T10:32:55Z</dcterms:modified>
</cp:coreProperties>
</file>