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6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Олимпийские и паралимпийские ценности.,Display Only,A,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9291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Ценности Олимпийских и </a:t>
            </a:r>
            <a:r>
              <a:rPr lang="ru-RU" sz="5200" b="1" dirty="0" err="1" smtClean="0">
                <a:solidFill>
                  <a:schemeClr val="tx2">
                    <a:lumMod val="75000"/>
                  </a:schemeClr>
                </a:solidFill>
              </a:rPr>
              <a:t>Паралимийских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игр. Развитие двигательных качеств методом модульного обучения </a:t>
            </a:r>
            <a:endParaRPr lang="ru-RU" sz="5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1,4 Answers,A,3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Вопрос № 1.Сколько </a:t>
            </a:r>
            <a:r>
              <a:rPr lang="ru-RU" b="1" dirty="0" err="1" smtClean="0">
                <a:solidFill>
                  <a:srgbClr val="7030A0"/>
                </a:solidFill>
              </a:rPr>
              <a:t>паралимпийских</a:t>
            </a:r>
            <a:r>
              <a:rPr lang="ru-RU" b="1" dirty="0" smtClean="0">
                <a:solidFill>
                  <a:srgbClr val="7030A0"/>
                </a:solidFill>
              </a:rPr>
              <a:t> зимних видов спорта?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А. – 5</a:t>
            </a:r>
          </a:p>
          <a:p>
            <a:pPr>
              <a:buNone/>
            </a:pPr>
            <a:r>
              <a:rPr lang="ru-RU" sz="4000" b="1" dirty="0" smtClean="0"/>
              <a:t>В. – 7 </a:t>
            </a:r>
          </a:p>
          <a:p>
            <a:pPr>
              <a:buNone/>
            </a:pPr>
            <a:r>
              <a:rPr lang="ru-RU" sz="4000" b="1" dirty="0" smtClean="0"/>
              <a:t>С. – 10 </a:t>
            </a:r>
          </a:p>
          <a:p>
            <a:pPr>
              <a:buNone/>
            </a:pPr>
            <a:r>
              <a:rPr lang="en-US" sz="4000" b="1" dirty="0" smtClean="0"/>
              <a:t>D</a:t>
            </a:r>
            <a:r>
              <a:rPr lang="ru-RU" sz="4000" b="1" dirty="0" smtClean="0"/>
              <a:t>. – 11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2,4 Answers,B,3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 № 2. Сколько олимпийских зимних видов спорта?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А. – 5</a:t>
            </a:r>
          </a:p>
          <a:p>
            <a:pPr>
              <a:buNone/>
            </a:pPr>
            <a:r>
              <a:rPr lang="ru-RU" sz="4000" b="1" dirty="0" smtClean="0"/>
              <a:t>В. – 7 </a:t>
            </a:r>
          </a:p>
          <a:p>
            <a:pPr>
              <a:buNone/>
            </a:pPr>
            <a:r>
              <a:rPr lang="ru-RU" sz="4000" b="1" dirty="0" smtClean="0"/>
              <a:t>С. – 10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D. – 8 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3,4 Answers,C,30,1,15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Вопрос № 3. </a:t>
            </a:r>
            <a:r>
              <a:rPr lang="ru-RU" sz="3600" b="1" dirty="0" smtClean="0">
                <a:solidFill>
                  <a:srgbClr val="7030A0"/>
                </a:solidFill>
              </a:rPr>
              <a:t>Какими качествами нужно обладать, чтобы сделать первый шаг, когда все вокруг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говорят о том, что у тебя нет шансов?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 Уважение</a:t>
            </a:r>
          </a:p>
          <a:p>
            <a:pPr>
              <a:buNone/>
            </a:pPr>
            <a:r>
              <a:rPr lang="ru-RU" b="1" dirty="0" smtClean="0"/>
              <a:t>В. – Равенство</a:t>
            </a:r>
          </a:p>
          <a:p>
            <a:pPr>
              <a:buNone/>
            </a:pPr>
            <a:r>
              <a:rPr lang="ru-RU" b="1" dirty="0" smtClean="0"/>
              <a:t>С. – Смелость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Вдохновение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4,4 Answers,A,3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Вопрос № 4. </a:t>
            </a:r>
            <a:r>
              <a:rPr lang="ru-RU" sz="3200" b="1" dirty="0" err="1" smtClean="0">
                <a:solidFill>
                  <a:srgbClr val="7030A0"/>
                </a:solidFill>
              </a:rPr>
              <a:t>Паралимпийский</a:t>
            </a:r>
            <a:r>
              <a:rPr lang="ru-RU" sz="3200" b="1" dirty="0" smtClean="0">
                <a:solidFill>
                  <a:srgbClr val="7030A0"/>
                </a:solidFill>
              </a:rPr>
              <a:t> спорт призван стирать границы и барьеры между людьми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с инвалидностью и без инвалидности. Какую ценность символизирует пример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Оскара </a:t>
            </a:r>
            <a:r>
              <a:rPr lang="ru-RU" sz="3200" b="1" dirty="0" err="1" smtClean="0">
                <a:solidFill>
                  <a:srgbClr val="7030A0"/>
                </a:solidFill>
              </a:rPr>
              <a:t>Писториуса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714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Равенство</a:t>
            </a:r>
          </a:p>
          <a:p>
            <a:pPr>
              <a:buNone/>
            </a:pPr>
            <a:r>
              <a:rPr lang="ru-RU" b="1" dirty="0" smtClean="0"/>
              <a:t>В. – Смелость</a:t>
            </a:r>
          </a:p>
          <a:p>
            <a:pPr>
              <a:buNone/>
            </a:pPr>
            <a:r>
              <a:rPr lang="ru-RU" b="1" dirty="0" smtClean="0"/>
              <a:t>С. – Совершенство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Уважение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5,4 Answers,A,3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 № 5. Какие отношения между народами пропагандирует Олимпийское движение?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 Дружба</a:t>
            </a:r>
          </a:p>
          <a:p>
            <a:pPr>
              <a:buNone/>
            </a:pPr>
            <a:r>
              <a:rPr lang="ru-RU" b="1" dirty="0" smtClean="0"/>
              <a:t>В. – Совершенство</a:t>
            </a:r>
          </a:p>
          <a:p>
            <a:pPr>
              <a:buNone/>
            </a:pPr>
            <a:r>
              <a:rPr lang="ru-RU" b="1" dirty="0" smtClean="0"/>
              <a:t>С. – Вдохновение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Смелость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128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Вопрос № 1.Сколько паралимпийских зимних видов спорта?</vt:lpstr>
      <vt:lpstr>Вопрос № 2. Сколько олимпийских зимних видов спорта?</vt:lpstr>
      <vt:lpstr> Вопрос № 3. Какими качествами нужно обладать, чтобы сделать первый шаг, когда все вокруг говорят о том, что у тебя нет шансов?</vt:lpstr>
      <vt:lpstr>Вопрос № 4. Паралимпийский спорт призван стирать границы и барьеры между людьми с инвалидностью и без инвалидности. Какую ценность символизирует пример Оскара Писториуса?</vt:lpstr>
      <vt:lpstr>Вопрос № 5. Какие отношения между народами пропагандирует Олимпийское движение?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Светуля</dc:creator>
  <cp:lastModifiedBy>Светуля</cp:lastModifiedBy>
  <cp:revision>25</cp:revision>
  <dcterms:created xsi:type="dcterms:W3CDTF">2014-01-04T22:08:30Z</dcterms:created>
  <dcterms:modified xsi:type="dcterms:W3CDTF">2014-02-22T09:39:48Z</dcterms:modified>
</cp:coreProperties>
</file>