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0" r:id="rId3"/>
    <p:sldId id="271" r:id="rId4"/>
    <p:sldId id="268" r:id="rId5"/>
    <p:sldId id="256" r:id="rId6"/>
    <p:sldId id="257" r:id="rId7"/>
    <p:sldId id="258" r:id="rId8"/>
    <p:sldId id="272" r:id="rId9"/>
    <p:sldId id="266" r:id="rId10"/>
    <p:sldId id="262" r:id="rId11"/>
    <p:sldId id="263" r:id="rId12"/>
    <p:sldId id="264" r:id="rId13"/>
    <p:sldId id="267" r:id="rId14"/>
    <p:sldId id="269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0" autoAdjust="0"/>
    <p:restoredTop sz="86667" autoAdjust="0"/>
  </p:normalViewPr>
  <p:slideViewPr>
    <p:cSldViewPr>
      <p:cViewPr varScale="1">
        <p:scale>
          <a:sx n="63" d="100"/>
          <a:sy n="63" d="100"/>
        </p:scale>
        <p:origin x="-13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3C7B-0284-46D0-B1E7-A680B060C18A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E112-3804-44A3-8ADA-401DD57F0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1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ralgora.ru/upload/iblock/b1e/b1e0545b269f5cd72c2273565517057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ralgora.ru/upload/iblock/b1e/b1e0545b269f5cd72c22735655170578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Презентация </a:t>
            </a:r>
            <a:br>
              <a:rPr lang="ru-RU" sz="5400" dirty="0" smtClean="0"/>
            </a:br>
            <a:r>
              <a:rPr lang="ru-RU" sz="5400" dirty="0" smtClean="0"/>
              <a:t>«Озеро Банное»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416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200" dirty="0" smtClean="0"/>
              <a:t>Национально – региональный компонент.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marL="137160" indent="0" algn="r">
              <a:buNone/>
            </a:pPr>
            <a:r>
              <a:rPr lang="ru-RU" sz="2000" dirty="0" smtClean="0"/>
              <a:t>Выполнила  </a:t>
            </a:r>
          </a:p>
          <a:p>
            <a:pPr marL="137160" indent="0" algn="r">
              <a:buNone/>
            </a:pPr>
            <a:r>
              <a:rPr lang="ru-RU" sz="2000" dirty="0" smtClean="0"/>
              <a:t>Учитель ИЗО Вершинина О.Н.</a:t>
            </a:r>
          </a:p>
          <a:p>
            <a:pPr marL="137160" indent="0" algn="r">
              <a:buNone/>
            </a:pPr>
            <a:r>
              <a:rPr lang="ru-RU" sz="2000" dirty="0" smtClean="0"/>
              <a:t>МС(К)ОУ С(К)ОШИ №4  г. Магнитогорск  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окрестностях озера встречаются небольшие скальные останцы. Например, около лагеря «Горное Ущелье» находится необычная скала Чертов Палец.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Admin\Рабочий стол\озеро Банное (4)\P102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928802"/>
            <a:ext cx="807249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Удивительна природа на озере</a:t>
            </a:r>
            <a:endParaRPr lang="ru-RU" dirty="0"/>
          </a:p>
        </p:txBody>
      </p:sp>
      <p:pic>
        <p:nvPicPr>
          <p:cNvPr id="7170" name="Picture 2" descr="C:\Documents and Settings\Admin\Рабочий стол\озеро Банное (4)\Фото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91322"/>
            <a:ext cx="7358113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Гнездо дрозда-рябинника</a:t>
            </a:r>
            <a:endParaRPr lang="ru-RU" dirty="0"/>
          </a:p>
        </p:txBody>
      </p:sp>
      <p:pic>
        <p:nvPicPr>
          <p:cNvPr id="8194" name="Picture 2" descr="C:\Documents and Settings\Admin\Рабочий стол\озеро Банное (4)\Павлюченко Анна (13 лет) - Гнездо дрозда-рябин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428736"/>
            <a:ext cx="7715304" cy="487998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Чайка</a:t>
            </a:r>
            <a:endParaRPr lang="ru-RU" dirty="0"/>
          </a:p>
        </p:txBody>
      </p:sp>
      <p:pic>
        <p:nvPicPr>
          <p:cNvPr id="1026" name="Picture 2" descr="C:\Documents and Settings\Admin\Рабочий стол\карагайский бор (4)\Изображение 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2054" y="1691322"/>
            <a:ext cx="7439891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Красива природа на озере Озеро тектонического происхождения. Банное является самым глубоководным водоёмом не только в пределах Зауралья, но и во всей республике в целом. Вода в озере пресная, прозрачная. Берега крутые, местами обрывистые, с запада слегка пологие. Из озера вытекает река </a:t>
            </a:r>
            <a:r>
              <a:rPr lang="ru-RU" sz="2200" dirty="0" err="1" smtClean="0"/>
              <a:t>Янгелька</a:t>
            </a:r>
            <a:r>
              <a:rPr lang="ru-RU" sz="2200" dirty="0" smtClean="0"/>
              <a:t>, правый приток реки Урал.</a:t>
            </a:r>
            <a:endParaRPr lang="ru-RU" sz="2200" dirty="0"/>
          </a:p>
        </p:txBody>
      </p:sp>
      <p:pic>
        <p:nvPicPr>
          <p:cNvPr id="2050" name="Picture 2" descr="G:\озеро Банное (4)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428868"/>
            <a:ext cx="7572428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92882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Озеро Банное и современность.</a:t>
            </a:r>
            <a:br>
              <a:rPr lang="ru-RU" sz="2000" dirty="0" smtClean="0"/>
            </a:br>
            <a:r>
              <a:rPr lang="ru-RU" sz="2000" dirty="0" smtClean="0"/>
              <a:t> Банное – одно из самых известных и красивых озер Южного Урала. На нем можно прекрасно отдохнуть как летом, так и зимой. Индустрия активных развлечений здесь развита, пожалуй, лучше, чем где бы то ни было на Южном Урале. Круглый год сюда приезжает множество туристов и не только с Урала. Особенно многолюдно по выходным.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озеро Банное (4)\P1020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428868"/>
            <a:ext cx="828680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Банное</a:t>
            </a:r>
            <a:endParaRPr lang="ru-RU" dirty="0"/>
          </a:p>
        </p:txBody>
      </p:sp>
      <p:pic>
        <p:nvPicPr>
          <p:cNvPr id="4" name="Содержимое 3" descr="http://nashural.ru/Mesta/images/bannoe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34344"/>
            <a:ext cx="8358246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древних времен ведет свое начало старинное название озера – </a:t>
            </a:r>
            <a:r>
              <a:rPr lang="ru-RU" dirty="0" err="1" smtClean="0"/>
              <a:t>Маузлы</a:t>
            </a:r>
            <a:r>
              <a:rPr lang="ru-RU" dirty="0" smtClean="0"/>
              <a:t> (</a:t>
            </a:r>
            <a:r>
              <a:rPr lang="ru-RU" dirty="0" err="1" smtClean="0"/>
              <a:t>Мауззы</a:t>
            </a:r>
            <a:r>
              <a:rPr lang="ru-RU" dirty="0" smtClean="0"/>
              <a:t>), или </a:t>
            </a:r>
            <a:r>
              <a:rPr lang="ru-RU" dirty="0" err="1" smtClean="0"/>
              <a:t>Аджахалы</a:t>
            </a:r>
            <a:r>
              <a:rPr lang="ru-RU" dirty="0" smtClean="0"/>
              <a:t> (озеро, в котором обитает чудовище, змей, див). Согласно легенде, в старину озеро было окружено непроходимой лесной чащей. И будто бы хозяином озера было чудовище, которое постоянно взбаламучивало его. Животные и птицы боялись даже приближаться к озеру. А те, кто отваживался приходить сюда на водопой, непременно оказывались жертвами свирепого хозяина озера. Даже птиц, пролетающих над озером, чудовище втягивало дыханием в свою утробу. Потому и называлось озеро </a:t>
            </a:r>
            <a:r>
              <a:rPr lang="ru-RU" dirty="0" err="1" smtClean="0"/>
              <a:t>Маузлы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uralgora.ru/upload/resize_cache/iblock/b1e/300_100_1/b1e0545b269f5cd72c2273565517057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68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Сверху </a:t>
            </a:r>
            <a:r>
              <a:rPr lang="ru-RU" dirty="0" err="1" smtClean="0"/>
              <a:t>Якты-куль</a:t>
            </a:r>
            <a:r>
              <a:rPr lang="ru-RU" dirty="0" smtClean="0"/>
              <a:t> похоже на огромную чашу</a:t>
            </a:r>
            <a:endParaRPr lang="ru-RU" dirty="0"/>
          </a:p>
        </p:txBody>
      </p:sp>
      <p:pic>
        <p:nvPicPr>
          <p:cNvPr id="3074" name="Picture 2" descr="G:\озеро Банное (4)\es2067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256" y="1600200"/>
            <a:ext cx="6287488" cy="4708525"/>
          </a:xfrm>
          <a:prstGeom prst="rect">
            <a:avLst/>
          </a:prstGeom>
          <a:noFill/>
        </p:spPr>
      </p:pic>
      <p:pic>
        <p:nvPicPr>
          <p:cNvPr id="6" name="Picture 2" descr="G:\озеро Банное (4)\es2067980.jpg"/>
          <p:cNvPicPr>
            <a:picLocks noChangeAspect="1" noChangeArrowheads="1"/>
          </p:cNvPicPr>
          <p:nvPr/>
        </p:nvPicPr>
        <p:blipFill>
          <a:blip r:embed="rId2"/>
          <a:srcRect b="8348"/>
          <a:stretch>
            <a:fillRect/>
          </a:stretch>
        </p:blipFill>
        <p:spPr bwMode="auto">
          <a:xfrm>
            <a:off x="571472" y="1500174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429684" cy="2214577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Озеро Банное(башкирское название озера-</a:t>
            </a:r>
            <a:br>
              <a:rPr lang="ru-RU" sz="3200" dirty="0" smtClean="0"/>
            </a:br>
            <a:r>
              <a:rPr lang="ru-RU" sz="3200" dirty="0" err="1" smtClean="0"/>
              <a:t>Якты-куль</a:t>
            </a:r>
            <a:r>
              <a:rPr lang="ru-RU" sz="3200" dirty="0" smtClean="0"/>
              <a:t> ,что значит «Светлое озеро» )одно из самых известных и красивых озер Южного Урала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://uralgora.ru/upload/resize_cache/iblock/b1e/300_100_1/b1e0545b269f5cd72c2273565517057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82868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Озеро окружают красивые горы: </a:t>
            </a:r>
            <a:r>
              <a:rPr lang="ru-RU" sz="2800" dirty="0" err="1" smtClean="0"/>
              <a:t>Кутукай</a:t>
            </a:r>
            <a:r>
              <a:rPr lang="ru-RU" sz="2800" dirty="0" smtClean="0"/>
              <a:t> (664 метра), </a:t>
            </a:r>
            <a:r>
              <a:rPr lang="ru-RU" sz="2800" dirty="0" err="1" smtClean="0"/>
              <a:t>Каранъялык</a:t>
            </a:r>
            <a:r>
              <a:rPr lang="ru-RU" sz="2800" dirty="0" smtClean="0"/>
              <a:t> (620 метров), отроги хребта </a:t>
            </a:r>
            <a:r>
              <a:rPr lang="ru-RU" sz="2800" dirty="0" err="1" smtClean="0"/>
              <a:t>Яманкая</a:t>
            </a:r>
            <a:r>
              <a:rPr lang="ru-RU" sz="2800" dirty="0" smtClean="0"/>
              <a:t>. С их вершин – прекрасная панорама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Documents and Settings\Admin\Рабочий стол\озеро Банное (4)\P1020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000240"/>
            <a:ext cx="828680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Если смотреть с высоты </a:t>
            </a:r>
            <a:r>
              <a:rPr lang="ru-RU" sz="2000" dirty="0" err="1" smtClean="0"/>
              <a:t>Яманкая</a:t>
            </a:r>
            <a:r>
              <a:rPr lang="ru-RU" sz="2000" dirty="0" smtClean="0"/>
              <a:t>, перед вами открывается великолепная панорама. К далекому горизонту уходят покрытые синеватой дымкой Уральские горы, покрытые густыми лесами, а между ними простираются поля и луга. Среди этого великолепия ослепляют зеркальным блеском озера </a:t>
            </a:r>
            <a:r>
              <a:rPr lang="ru-RU" sz="2000" dirty="0" err="1" smtClean="0"/>
              <a:t>Яктыкуль</a:t>
            </a:r>
            <a:r>
              <a:rPr lang="ru-RU" sz="2000" dirty="0" smtClean="0"/>
              <a:t>, </a:t>
            </a:r>
            <a:r>
              <a:rPr lang="ru-RU" sz="2000" dirty="0" err="1" smtClean="0"/>
              <a:t>Сабакты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Карабалыкты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Documents and Settings\Admin\Рабочий стол\озеро Банное (4)\P102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071678"/>
            <a:ext cx="807249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192882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Озеро окружают красивые горы: </a:t>
            </a:r>
            <a:r>
              <a:rPr lang="ru-RU" sz="2000" dirty="0" err="1" smtClean="0"/>
              <a:t>Кутукай</a:t>
            </a:r>
            <a:r>
              <a:rPr lang="ru-RU" sz="2000" dirty="0" smtClean="0"/>
              <a:t> (664 метра), </a:t>
            </a:r>
            <a:r>
              <a:rPr lang="ru-RU" sz="2000" dirty="0" err="1" smtClean="0"/>
              <a:t>Каранъялык</a:t>
            </a:r>
            <a:r>
              <a:rPr lang="ru-RU" sz="2000" dirty="0" smtClean="0"/>
              <a:t> (620 метров), отроги хребта </a:t>
            </a:r>
            <a:r>
              <a:rPr lang="ru-RU" sz="2000" dirty="0" err="1" smtClean="0"/>
              <a:t>Яманкая</a:t>
            </a:r>
            <a:r>
              <a:rPr lang="ru-RU" sz="2000" dirty="0" smtClean="0"/>
              <a:t>. С их вершин – прекрасная панорама. Если смотреть с высоты </a:t>
            </a:r>
            <a:r>
              <a:rPr lang="ru-RU" sz="2000" dirty="0" err="1" smtClean="0"/>
              <a:t>Яманкая</a:t>
            </a:r>
            <a:r>
              <a:rPr lang="ru-RU" sz="2000" dirty="0" smtClean="0"/>
              <a:t>, перед вами открывается великолепная панорама. К далекому горизонту уходят покрытые синеватой дымкой Уральские горы, покрытые густыми лесами, а между ними простираются поля и луга. Среди этого великолепия ослепляют зеркальным блеском озера </a:t>
            </a:r>
            <a:r>
              <a:rPr lang="ru-RU" sz="2000" dirty="0" err="1" smtClean="0"/>
              <a:t>Яктыкуль</a:t>
            </a:r>
            <a:r>
              <a:rPr lang="ru-RU" sz="2000" dirty="0" smtClean="0"/>
              <a:t>, </a:t>
            </a:r>
            <a:r>
              <a:rPr lang="ru-RU" sz="2000" dirty="0" err="1" smtClean="0"/>
              <a:t>Сабакты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Карабалыкты</a:t>
            </a:r>
            <a:r>
              <a:rPr lang="ru-RU" sz="20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/>
          </a:p>
        </p:txBody>
      </p:sp>
      <p:pic>
        <p:nvPicPr>
          <p:cNvPr id="4" name="Содержимое 3" descr="http://nashural.ru/Mesta/images/bannoe-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643182"/>
            <a:ext cx="80724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на Банном</a:t>
            </a:r>
            <a:endParaRPr lang="ru-RU" dirty="0"/>
          </a:p>
        </p:txBody>
      </p:sp>
      <p:pic>
        <p:nvPicPr>
          <p:cNvPr id="11266" name="Picture 2" descr="C:\Documents and Settings\Admin\Рабочий стол\озеро Банное (4)\P1020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85860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292</TotalTime>
  <Words>369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 «Озеро Банное»</vt:lpstr>
      <vt:lpstr>Озеро Банное</vt:lpstr>
      <vt:lpstr>Презентация PowerPoint</vt:lpstr>
      <vt:lpstr>Сверху Якты-куль похоже на огромную чашу</vt:lpstr>
      <vt:lpstr>Озеро Банное(башкирское название озера- Якты-куль ,что значит «Светлое озеро» )одно из самых известных и красивых озер Южного Урала</vt:lpstr>
      <vt:lpstr>Озеро окружают красивые горы: Кутукай (664 метра), Каранъялык (620 метров), отроги хребта Яманкая. С их вершин – прекрасная панорама.</vt:lpstr>
      <vt:lpstr>Если смотреть с высоты Яманкая, перед вами открывается великолепная панорама. К далекому горизонту уходят покрытые синеватой дымкой Уральские горы, покрытые густыми лесами, а между ними простираются поля и луга. Среди этого великолепия ослепляют зеркальным блеском озера Яктыкуль, Сабакты, Карабалыкты. </vt:lpstr>
      <vt:lpstr>Озеро окружают красивые горы: Кутукай (664 метра), Каранъялык (620 метров), отроги хребта Яманкая. С их вершин – прекрасная панорама. Если смотреть с высоты Яманкая, перед вами открывается великолепная панорама. К далекому горизонту уходят покрытые синеватой дымкой Уральские горы, покрытые густыми лесами, а между ними простираются поля и луга. Среди этого великолепия ослепляют зеркальным блеском озера Яктыкуль, Сабакты, Карабалыкты. </vt:lpstr>
      <vt:lpstr>Осень на Банном</vt:lpstr>
      <vt:lpstr>В окрестностях озера встречаются небольшие скальные останцы. Например, около лагеря «Горное Ущелье» находится необычная скала Чертов Палец. </vt:lpstr>
      <vt:lpstr>Удивительна природа на озере</vt:lpstr>
      <vt:lpstr>Гнездо дрозда-рябинника</vt:lpstr>
      <vt:lpstr>Чайка</vt:lpstr>
      <vt:lpstr>Красива природа на озере Озеро тектонического происхождения. Банное является самым глубоководным водоёмом не только в пределах Зауралья, но и во всей республике в целом. Вода в озере пресная, прозрачная. Берега крутые, местами обрывистые, с запада слегка пологие. Из озера вытекает река Янгелька, правый приток реки Урал.</vt:lpstr>
      <vt:lpstr>Озеро Банное и современность.  Банное – одно из самых известных и красивых озер Южного Урала. На нем можно прекрасно отдохнуть как летом, так и зимой. Индустрия активных развлечений здесь развита, пожалуй, лучше, чем где бы то ни было на Южном Урале. Круглый год сюда приезжает множество туристов и не только с Урала. Особенно многолюдно по выходным.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УВР</cp:lastModifiedBy>
  <cp:revision>89</cp:revision>
  <dcterms:modified xsi:type="dcterms:W3CDTF">2014-05-26T04:27:56Z</dcterms:modified>
</cp:coreProperties>
</file>