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56" r:id="rId2"/>
    <p:sldId id="257" r:id="rId3"/>
    <p:sldId id="277" r:id="rId4"/>
    <p:sldId id="281" r:id="rId5"/>
    <p:sldId id="278" r:id="rId6"/>
    <p:sldId id="260" r:id="rId7"/>
    <p:sldId id="270" r:id="rId8"/>
    <p:sldId id="280" r:id="rId9"/>
    <p:sldId id="262" r:id="rId10"/>
    <p:sldId id="282" r:id="rId11"/>
    <p:sldId id="274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259A8-0324-4CE8-9683-11AA23D97558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A8162-B893-4FCC-BBA9-8C441633D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2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3631" y="0"/>
            <a:ext cx="926763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1066800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Урок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литературного чтения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5029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УМК «ШКОЛА РОССИИ»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Алексашкина Л.В.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23631" y="0"/>
            <a:ext cx="926763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3631" y="0"/>
            <a:ext cx="926763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1066800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Урок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литературного чтения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5029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УМК «ШКОЛА РОССИИ»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Алексашкина Л.В.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23631" y="0"/>
            <a:ext cx="926763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</a:rPr>
              <a:t>План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524000"/>
            <a:ext cx="7467600" cy="46021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Титулярный советник.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2. Это не та задача!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3. Федя сел за стол делать уроки.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4. Прямо наказание какое – то!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5. Песня про блоху.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6. Хорошая песня!</a:t>
            </a:r>
          </a:p>
          <a:p>
            <a:endParaRPr lang="ru-RU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33900"/>
            <a:ext cx="1447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191000"/>
            <a:ext cx="2087563" cy="2533650"/>
          </a:xfrm>
          <a:prstGeom prst="rect">
            <a:avLst/>
          </a:prstGeom>
          <a:solidFill>
            <a:srgbClr val="008080"/>
          </a:solidFill>
          <a:ln w="41275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8" name="Picture 8" descr="807EA5A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990600"/>
            <a:ext cx="227605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</a:rPr>
              <a:t>План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524000"/>
            <a:ext cx="7467600" cy="46021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Федя сел за стол делать уроки.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Песня про блоху.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Титулярный советник.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Хорошая песня!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не та задача!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6. Прямо наказание какое – то!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endParaRPr lang="ru-RU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33900"/>
            <a:ext cx="1447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191000"/>
            <a:ext cx="2087563" cy="2533650"/>
          </a:xfrm>
          <a:prstGeom prst="rect">
            <a:avLst/>
          </a:prstGeom>
          <a:solidFill>
            <a:srgbClr val="008080"/>
          </a:solidFill>
          <a:ln w="41275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8" name="Picture 8" descr="807EA5A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990600"/>
            <a:ext cx="227605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8305800" cy="5867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6400800" cy="1524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Речевая разминка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2362200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Ра – </a:t>
            </a:r>
            <a:r>
              <a:rPr lang="ru-RU" sz="2400" dirty="0" err="1" smtClean="0">
                <a:solidFill>
                  <a:srgbClr val="C00000"/>
                </a:solidFill>
              </a:rPr>
              <a:t>ра</a:t>
            </a:r>
            <a:r>
              <a:rPr lang="ru-RU" sz="2400" dirty="0" smtClean="0">
                <a:solidFill>
                  <a:srgbClr val="C00000"/>
                </a:solidFill>
              </a:rPr>
              <a:t> – </a:t>
            </a:r>
            <a:r>
              <a:rPr lang="ru-RU" sz="2400" dirty="0" err="1" smtClean="0">
                <a:solidFill>
                  <a:srgbClr val="C00000"/>
                </a:solidFill>
              </a:rPr>
              <a:t>ра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– идёт в школу детвора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Рок – </a:t>
            </a:r>
            <a:r>
              <a:rPr lang="ru-RU" sz="2400" dirty="0" err="1" smtClean="0">
                <a:solidFill>
                  <a:srgbClr val="C00000"/>
                </a:solidFill>
              </a:rPr>
              <a:t>рок</a:t>
            </a:r>
            <a:r>
              <a:rPr lang="ru-RU" sz="2400" dirty="0" smtClean="0">
                <a:solidFill>
                  <a:srgbClr val="C00000"/>
                </a:solidFill>
              </a:rPr>
              <a:t> – </a:t>
            </a:r>
            <a:r>
              <a:rPr lang="ru-RU" sz="2400" dirty="0" err="1" smtClean="0">
                <a:solidFill>
                  <a:srgbClr val="C00000"/>
                </a:solidFill>
              </a:rPr>
              <a:t>рок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– начинается урок</a:t>
            </a:r>
          </a:p>
          <a:p>
            <a:r>
              <a:rPr lang="ru-RU" sz="2400" dirty="0" err="1" smtClean="0">
                <a:solidFill>
                  <a:srgbClr val="C00000"/>
                </a:solidFill>
              </a:rPr>
              <a:t>Ры</a:t>
            </a:r>
            <a:r>
              <a:rPr lang="ru-RU" sz="2400" dirty="0" smtClean="0">
                <a:solidFill>
                  <a:srgbClr val="C00000"/>
                </a:solidFill>
              </a:rPr>
              <a:t> – </a:t>
            </a:r>
            <a:r>
              <a:rPr lang="ru-RU" sz="2400" dirty="0" err="1" smtClean="0">
                <a:solidFill>
                  <a:srgbClr val="C00000"/>
                </a:solidFill>
              </a:rPr>
              <a:t>ры</a:t>
            </a:r>
            <a:r>
              <a:rPr lang="ru-RU" sz="2400" dirty="0" smtClean="0">
                <a:solidFill>
                  <a:srgbClr val="C00000"/>
                </a:solidFill>
              </a:rPr>
              <a:t> – </a:t>
            </a:r>
            <a:r>
              <a:rPr lang="ru-RU" sz="2400" dirty="0" err="1" smtClean="0">
                <a:solidFill>
                  <a:srgbClr val="C00000"/>
                </a:solidFill>
              </a:rPr>
              <a:t>ры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– в классе много детворы</a:t>
            </a:r>
          </a:p>
          <a:p>
            <a:r>
              <a:rPr lang="ru-RU" sz="2400" dirty="0" err="1" smtClean="0">
                <a:solidFill>
                  <a:srgbClr val="C00000"/>
                </a:solidFill>
              </a:rPr>
              <a:t>Ру</a:t>
            </a:r>
            <a:r>
              <a:rPr lang="ru-RU" sz="2400" dirty="0" smtClean="0">
                <a:solidFill>
                  <a:srgbClr val="C00000"/>
                </a:solidFill>
              </a:rPr>
              <a:t> – </a:t>
            </a:r>
            <a:r>
              <a:rPr lang="ru-RU" sz="2400" dirty="0" err="1" smtClean="0">
                <a:solidFill>
                  <a:srgbClr val="C00000"/>
                </a:solidFill>
              </a:rPr>
              <a:t>ру</a:t>
            </a:r>
            <a:r>
              <a:rPr lang="ru-RU" sz="2400" dirty="0" smtClean="0">
                <a:solidFill>
                  <a:srgbClr val="C00000"/>
                </a:solidFill>
              </a:rPr>
              <a:t> –  </a:t>
            </a:r>
            <a:r>
              <a:rPr lang="ru-RU" sz="2400" dirty="0" err="1" smtClean="0">
                <a:solidFill>
                  <a:srgbClr val="C00000"/>
                </a:solidFill>
              </a:rPr>
              <a:t>ру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– мы затеяли игру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3631" y="0"/>
            <a:ext cx="926763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1066800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Урок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литературного чтения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5029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УМК «ШКОЛА РОССИИ»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Алексашкина Л.В.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23631" y="0"/>
            <a:ext cx="926763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2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10400" y="990600"/>
            <a:ext cx="1600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290126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33400"/>
            <a:ext cx="3810000" cy="3807900"/>
          </a:xfrm>
          <a:prstGeom prst="rect">
            <a:avLst/>
          </a:prstGeom>
          <a:noFill/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31662">
            <a:off x="7076813" y="4458929"/>
            <a:ext cx="1633537" cy="212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22233">
            <a:off x="700850" y="4198773"/>
            <a:ext cx="1828800" cy="25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990600"/>
            <a:ext cx="1819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86000" y="4267200"/>
            <a:ext cx="472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Николай Николаевич Носов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(1908 - 1976)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</a:rPr>
              <a:t> русский поэт, писатель, переводчик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3631" y="0"/>
            <a:ext cx="926763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1066800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Урок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литературного чтения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5029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УМК «ШКОЛА РОССИИ»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Алексашкина Л.В.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23631" y="0"/>
            <a:ext cx="926763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296471679_futuru_ru_3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222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ru-RU" sz="4000" dirty="0" err="1" smtClean="0">
                <a:solidFill>
                  <a:schemeClr val="tx2"/>
                </a:solidFill>
                <a:latin typeface="Times New Roman" pitchFamily="18" charset="0"/>
              </a:rPr>
              <a:t>Тема:Творчество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</a:rPr>
              <a:t> Н. Н. Носова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5600" y="3124200"/>
            <a:ext cx="3657600" cy="9144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ачадаз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анидеФ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667000" y="2895600"/>
            <a:ext cx="3810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</a:rPr>
              <a:t>«Федина задача»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3631" y="0"/>
            <a:ext cx="926763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1143000"/>
            <a:ext cx="66294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0" y="1600201"/>
            <a:ext cx="5943600" cy="2743199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познакомимся…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будем учиться…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сможем поразмышлять…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3631" y="0"/>
            <a:ext cx="926763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1066800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Урок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литературного чтения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5029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УМК «ШКОЛА РОССИИ»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Алексашкина Л.В.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23631" y="0"/>
            <a:ext cx="926763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</a:rPr>
              <a:t>Словарная работа</a:t>
            </a:r>
          </a:p>
        </p:txBody>
      </p:sp>
      <p:sp>
        <p:nvSpPr>
          <p:cNvPr id="5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Титулярный советник</a:t>
            </a:r>
            <a:r>
              <a:rPr lang="ru-RU" sz="3100" dirty="0" smtClean="0">
                <a:latin typeface="Times New Roman" pitchFamily="18" charset="0"/>
              </a:rPr>
              <a:t> –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</a:rPr>
              <a:t>гражданский чин 9 класса (служащий в государственном учреждении)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Полудённый   - </a:t>
            </a:r>
            <a:endParaRPr lang="ru-RU" sz="2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</a:rPr>
              <a:t> полдневный</a:t>
            </a:r>
            <a:endParaRPr lang="ru-RU" sz="2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Рокочущим </a:t>
            </a:r>
            <a:r>
              <a:rPr lang="ru-RU" sz="2400" dirty="0" smtClean="0">
                <a:latin typeface="Times New Roman" pitchFamily="18" charset="0"/>
              </a:rPr>
              <a:t>басом</a:t>
            </a:r>
            <a:r>
              <a:rPr lang="ru-RU" sz="3100" dirty="0" smtClean="0">
                <a:latin typeface="Times New Roman" pitchFamily="18" charset="0"/>
              </a:rPr>
              <a:t> –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3100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</a:rPr>
              <a:t>низким мужским голосом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b="1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Кафтан</a:t>
            </a:r>
            <a:r>
              <a:rPr lang="ru-RU" sz="3100" dirty="0" smtClean="0">
                <a:latin typeface="Times New Roman" pitchFamily="18" charset="0"/>
              </a:rPr>
              <a:t> –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</a:rPr>
              <a:t>мужская долгополая верхняя одежда с длинными рукавами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Борзая</a:t>
            </a:r>
            <a:r>
              <a:rPr lang="ru-RU" sz="3100" dirty="0" smtClean="0">
                <a:latin typeface="Times New Roman" pitchFamily="18" charset="0"/>
              </a:rPr>
              <a:t> –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</a:rPr>
              <a:t>быстрая, резвая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Репродуктор</a:t>
            </a:r>
            <a:r>
              <a:rPr lang="ru-RU" sz="2000" b="1" dirty="0" smtClean="0">
                <a:latin typeface="Times New Roman" pitchFamily="18" charset="0"/>
              </a:rPr>
              <a:t> –</a:t>
            </a: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</a:rPr>
              <a:t>громкоговоритель</a:t>
            </a:r>
          </a:p>
          <a:p>
            <a:pPr>
              <a:lnSpc>
                <a:spcPct val="80000"/>
              </a:lnSpc>
            </a:pPr>
            <a:endParaRPr lang="ru-RU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420</TotalTime>
  <Words>265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Речевая разминка</vt:lpstr>
      <vt:lpstr>Презентация PowerPoint</vt:lpstr>
      <vt:lpstr>Презентация PowerPoint</vt:lpstr>
      <vt:lpstr>Презентация PowerPoint</vt:lpstr>
      <vt:lpstr>      Тема:Творчество Н. Н. Носова</vt:lpstr>
      <vt:lpstr>Цели урока: </vt:lpstr>
      <vt:lpstr>Презентация PowerPoint</vt:lpstr>
      <vt:lpstr>Словарная работа</vt:lpstr>
      <vt:lpstr>Презентация PowerPoint</vt:lpstr>
      <vt:lpstr>План</vt:lpstr>
      <vt:lpstr>План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19</cp:revision>
  <dcterms:created xsi:type="dcterms:W3CDTF">2015-04-06T12:44:40Z</dcterms:created>
  <dcterms:modified xsi:type="dcterms:W3CDTF">2019-04-08T09:27:32Z</dcterms:modified>
</cp:coreProperties>
</file>