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11\Desktop\&#1088;&#1072;&#1073;&#1086;&#1095;&#1080;&#1081;%20&#1089;&#1090;&#1086;&#1083;\&#1082;&#1083;&#1091;&#1073;\2016\&#1079;&#1086;&#1083;&#1086;&#1090;&#1086;&#1081;%20&#1092;&#1086;&#1085;&#1076;\&#1050;&#1080;&#1085;-&#1044;&#1079;&#1072;-&#1044;&#1079;&#1072;!%20-%20&#1071;%20&#1087;&#1088;&#1077;&#1076;&#1089;&#1090;&#1072;&#1074;&#1080;&#1090;&#1077;&#1083;&#1100;%20&#1094;&#1080;&#1074;&#1080;&#1083;&#1080;&#1079;&#1086;&#1074;&#1072;&#1085;&#1085;&#1086;&#1081;%20&#1087;&#1083;&#1072;&#1085;&#1077;&#1090;&#1099;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11\Desktop\&#1088;&#1072;&#1073;&#1086;&#1095;&#1080;&#1081;%20&#1089;&#1090;&#1086;&#1083;\&#1082;&#1083;&#1091;&#1073;\2016\&#1079;&#1086;&#1083;&#1086;&#1090;&#1086;&#1081;%20&#1092;&#1086;&#1085;&#1076;\&#1040;%20&#1079;&#1072;&#1095;&#1077;&#1084;%20&#1085;&#1072;&#1084;%20&#1072;&#1085;&#1075;&#1083;&#1080;&#1081;&#1089;&#1082;&#1080;&#1081;.wmv.mp4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11\Desktop\&#1088;&#1072;&#1073;&#1086;&#1095;&#1080;&#1081;%20&#1089;&#1090;&#1086;&#1083;\&#1082;&#1083;&#1091;&#1073;\2016\&#1079;&#1086;&#1083;&#1086;&#1090;&#1086;&#1081;%20&#1092;&#1086;&#1085;&#1076;\&#1061;&#1086;&#1095;&#1091;%20&#1093;&#1072;&#1083;&#1074;&#1091;%20&#1077;&#1084;%20&#1093;&#1086;&#1095;&#1091;%20&#1087;&#1088;&#1103;&#1085;&#1080;&#1082;&#1080;.mp4%20(1).mp4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11\Desktop\&#1088;&#1072;&#1073;&#1086;&#1095;&#1080;&#1081;%20&#1089;&#1090;&#1086;&#1083;\&#1082;&#1083;&#1091;&#1073;\2016\&#1079;&#1086;&#1083;&#1086;&#1090;&#1086;&#1081;%20&#1092;&#1086;&#1085;&#1076;\&#1059;&#1087;&#1088;&#1072;&#1074;&#1076;&#1086;&#1084;%20&#1076;&#1088;&#1091;&#1075;%20&#1095;&#1077;&#1083;&#1086;&#1074;&#1077;&#1082;&#1072;.%20&#1041;&#1088;&#1080;&#1083;&#1083;&#1080;&#1072;&#1085;&#1090;&#1086;&#1074;&#1072;&#1103;%20&#1088;&#1091;&#1082;&#1072;..mp4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11\Desktop\&#1088;&#1072;&#1073;&#1086;&#1095;&#1080;&#1081;%20&#1089;&#1090;&#1086;&#1083;\&#1082;&#1083;&#1091;&#1073;\2016\&#1079;&#1086;&#1083;&#1086;&#1090;&#1086;&#1081;%20&#1092;&#1086;&#1085;&#1076;\&#1054;&#1093;%20&#1080;%20&#1075;&#1083;&#1091;&#1087;%20&#1078;&#1077;%20&#1090;&#1099;%20&#1087;&#1088;&#1080;&#1103;&#1090;&#1077;&#1083;&#1100;....mp4" TargetMode="Externa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file:///C:\Users\111\Desktop\&#1088;&#1072;&#1073;&#1086;&#1095;&#1080;&#1081;%20&#1089;&#1090;&#1086;&#1083;\&#1082;&#1083;&#1091;&#1073;\2016\&#1079;&#1086;&#1083;&#1086;&#1090;&#1086;&#1081;%20&#1092;&#1086;&#1085;&#1076;\3.mp3" TargetMode="Externa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2.png"/><Relationship Id="rId2" Type="http://schemas.openxmlformats.org/officeDocument/2006/relationships/audio" Target="file:///C:\Users\111\Desktop\&#1088;&#1072;&#1073;&#1086;&#1095;&#1080;&#1081;%20&#1089;&#1090;&#1086;&#1083;\&#1082;&#1083;&#1091;&#1073;\2016\&#1079;&#1086;&#1083;&#1086;&#1090;&#1086;&#1081;%20&#1092;&#1086;&#1085;&#1076;\2.mp3" TargetMode="External"/><Relationship Id="rId1" Type="http://schemas.openxmlformats.org/officeDocument/2006/relationships/audio" Target="file:///C:\Users\111\Desktop\&#1088;&#1072;&#1073;&#1086;&#1095;&#1080;&#1081;%20&#1089;&#1090;&#1086;&#1083;\&#1082;&#1083;&#1091;&#1073;\2016\&#1079;&#1086;&#1083;&#1086;&#1090;&#1086;&#1081;%20&#1092;&#1086;&#1085;&#1076;\1.mp3" TargetMode="External"/><Relationship Id="rId6" Type="http://schemas.openxmlformats.org/officeDocument/2006/relationships/audio" Target="file:///C:\Users\111\Desktop\&#1088;&#1072;&#1073;&#1086;&#1095;&#1080;&#1081;%20&#1089;&#1090;&#1086;&#1083;\&#1082;&#1083;&#1091;&#1073;\2016\&#1079;&#1086;&#1083;&#1086;&#1090;&#1086;&#1081;%20&#1092;&#1086;&#1085;&#1076;\6.mp3" TargetMode="External"/><Relationship Id="rId11" Type="http://schemas.openxmlformats.org/officeDocument/2006/relationships/image" Target="../media/image31.png"/><Relationship Id="rId5" Type="http://schemas.openxmlformats.org/officeDocument/2006/relationships/audio" Target="file:///C:\Users\111\Desktop\&#1088;&#1072;&#1073;&#1086;&#1095;&#1080;&#1081;%20&#1089;&#1090;&#1086;&#1083;\&#1082;&#1083;&#1091;&#1073;\2016\&#1079;&#1086;&#1083;&#1086;&#1090;&#1086;&#1081;%20&#1092;&#1086;&#1085;&#1076;\5.mp3" TargetMode="External"/><Relationship Id="rId10" Type="http://schemas.openxmlformats.org/officeDocument/2006/relationships/image" Target="../media/image30.png"/><Relationship Id="rId4" Type="http://schemas.openxmlformats.org/officeDocument/2006/relationships/audio" Target="file:///C:\Users\111\Desktop\&#1088;&#1072;&#1073;&#1086;&#1095;&#1080;&#1081;%20&#1089;&#1090;&#1086;&#1083;\&#1082;&#1083;&#1091;&#1073;\2016\&#1079;&#1086;&#1083;&#1086;&#1090;&#1086;&#1081;%20&#1092;&#1086;&#1085;&#1076;\4.mp3" TargetMode="External"/><Relationship Id="rId9" Type="http://schemas.openxmlformats.org/officeDocument/2006/relationships/image" Target="../media/image29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11\Desktop\клуб\2016\золотой фонд\a93b854194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8188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Полосатый рейс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11\Desktop\клуб\2016\золотой фонд\2_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151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11\Desktop\клуб\2016\золотой фонд\screenshot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35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Москва слезам не верит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111\Desktop\клуб\2016\золотой фонд\screenshot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38969"/>
            <a:ext cx="7540648" cy="5719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Назовите фильм по сюжету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6. Весёлая музыкальная история о похождениях талантливого пастуха-музыканта Кости Потехина. Будучи принятым за модного заграничного гастролёра, простодушный Костя произвёл сенсацию в Московском мюзик-холле, благодаря чему стал дирижёром джазового оркестра, а домашняя работница Анюта — певицей. Репетиции по подготовке к выступлению на сцене Большого театра его оркестр проводит на похоронах…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 Веселые ребята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111\Desktop\клуб\2016\золотой фонд\1025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85860"/>
            <a:ext cx="59436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52578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7. Бывшие однополчане — теперь журналист, бухгалтер, директор завода и простой слесарь коммунальных сетей, последний раз собиравшиеся вместе 27 сентября 1946 года на дне рождения фронтового товарища Валентина Матвеева, встречаются вновь — но теперь для того, чтобы проводить его в последний путь. Спокойного застолья не получилось, и четверо          друзей отправляются на прогулку по Москве. С момента окончания войны    прошло 25 лет, но они по-прежнему остались верны фронтовой дружбе. В финале фильма они                   собираются в гостях у бывшей батальонной                медсестры.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7. Белорусский вокзал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111\Desktop\клуб\2016\золотой фонд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3967" y="1500174"/>
            <a:ext cx="9337967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858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8. Дядя Вова приходит после работы домой, где жена просит его сходить в магазин за хлебом и макаронами. Около булочной на Калининском проспекте к нему подходит молодой человек со скрипкой и обращает его внимание на странного босоногого человека, утверждающего, что он инопланетянин. Незнакомец показывает небольшой прибор («машинку перемещения») и спрашивает номер их планеты в «</a:t>
            </a:r>
            <a:r>
              <a:rPr lang="ru-RU" dirty="0" err="1" smtClean="0"/>
              <a:t>тентуре</a:t>
            </a:r>
            <a:r>
              <a:rPr lang="ru-RU" dirty="0" smtClean="0"/>
              <a:t>». Дядя Вова, считая незнакомца сумасшедшим, протягивает к «машинке» руку и, несмотря на уверения незнакомца, что надо знать, как ею пользоваться, нажимает кнопку на ней. В результате дядя Вова и Скрипач мгновенно оказываются одни в песчаной пустыне под палящим солнцем.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8. </a:t>
            </a:r>
            <a:r>
              <a:rPr lang="ru-RU" dirty="0" err="1" smtClean="0"/>
              <a:t>Кин</a:t>
            </a:r>
            <a:r>
              <a:rPr lang="ru-RU" dirty="0" smtClean="0"/>
              <a:t> - </a:t>
            </a:r>
            <a:r>
              <a:rPr lang="ru-RU" dirty="0" err="1" smtClean="0"/>
              <a:t>Дза</a:t>
            </a:r>
            <a:r>
              <a:rPr lang="ru-RU" dirty="0" smtClean="0"/>
              <a:t> – </a:t>
            </a:r>
            <a:r>
              <a:rPr lang="ru-RU" dirty="0" err="1" smtClean="0"/>
              <a:t>Дза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111\Desktop\клуб\2016\золотой фонд\56057_c1afcfd1f1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36"/>
            <a:ext cx="7429551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Стоп-кадр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572560" cy="5257800"/>
          </a:xfrm>
        </p:spPr>
        <p:txBody>
          <a:bodyPr>
            <a:normAutofit/>
          </a:bodyPr>
          <a:lstStyle/>
          <a:p>
            <a:r>
              <a:rPr lang="ru-RU" dirty="0" smtClean="0"/>
              <a:t>9. В 1780 году, после непродолжительной мошеннической гастроли в Санкт-Петербурге, знаменитый авантюрист, «чародей» и «магистр тайных сил» граф </a:t>
            </a:r>
            <a:r>
              <a:rPr lang="ru-RU" dirty="0" err="1" smtClean="0"/>
              <a:t>Калиостро</a:t>
            </a:r>
            <a:r>
              <a:rPr lang="ru-RU" dirty="0" smtClean="0"/>
              <a:t> вынужден скрываться от погони, посланной всемогущим князем Потёмкиным. В это же время </a:t>
            </a:r>
            <a:r>
              <a:rPr lang="ru-RU" dirty="0" err="1" smtClean="0"/>
              <a:t>Калиостро</a:t>
            </a:r>
            <a:r>
              <a:rPr lang="ru-RU" dirty="0" smtClean="0"/>
              <a:t> пытается найти «формулу» единственного чувства, которое он всё ещё не способен вызывать в человеческих сердцах, — любви.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9. Формула любви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111\Desktop\клуб\2016\золотой фонд\wx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51363"/>
            <a:ext cx="7286604" cy="5606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643998" cy="52578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10. Скромный и застенчивый страховой агент, в прошлом шофёр, а ныне ещё и актёр самодеятельного театра Юрий </a:t>
            </a:r>
            <a:r>
              <a:rPr lang="ru-RU" dirty="0" err="1" smtClean="0"/>
              <a:t>Деточкин</a:t>
            </a:r>
            <a:r>
              <a:rPr lang="ru-RU" dirty="0" smtClean="0"/>
              <a:t> оказывается непримиримым борцом за справедливость. Правда, правоохранительным органам в лице актёра того же театра — следователя Максима </a:t>
            </a:r>
            <a:r>
              <a:rPr lang="ru-RU" dirty="0" err="1" smtClean="0"/>
              <a:t>Подберёзовикова</a:t>
            </a:r>
            <a:r>
              <a:rPr lang="ru-RU" dirty="0" smtClean="0"/>
              <a:t>, в чьём кабинете вместо традиционного портрета Дзержинского висит портрет Станиславского, этот Робин Гуд представляется опасным, хитроумным, изобретательным и неуловимым преступником.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10. Берегись автомобиля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111\Desktop\клуб\2016\золотой фонд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6969691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Назовите персонажа по описанию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429684" cy="62865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11. Он – красноармеец, демобилизованный из Красной Армии и направляющийся домой в </a:t>
            </a:r>
            <a:r>
              <a:rPr lang="ru-RU" dirty="0" smtClean="0"/>
              <a:t>Самару.</a:t>
            </a:r>
            <a:endParaRPr lang="ru-RU" dirty="0" smtClean="0"/>
          </a:p>
          <a:p>
            <a:r>
              <a:rPr lang="ru-RU" dirty="0" smtClean="0"/>
              <a:t>Он ушёл из дому примерно в 18—20 лет и с тех пор странствовал, по его словам, «от Амура до Туркестана». Награждён именным оружием — револьвером системы Нагана с дарственной надписью. </a:t>
            </a:r>
          </a:p>
          <a:p>
            <a:r>
              <a:rPr lang="ru-RU" dirty="0" smtClean="0"/>
              <a:t>Далеко от места событий находится его родной дом, где его ожидает жена.</a:t>
            </a:r>
          </a:p>
          <a:p>
            <a:r>
              <a:rPr lang="ru-RU" dirty="0" smtClean="0"/>
              <a:t>Он — преданный семьянин и ему глубоко чужды </a:t>
            </a:r>
            <a:r>
              <a:rPr lang="ru-RU" dirty="0" err="1" smtClean="0"/>
              <a:t>антисемейные</a:t>
            </a:r>
            <a:r>
              <a:rPr lang="ru-RU" dirty="0" smtClean="0"/>
              <a:t> идеи 1918 — начала 20-х годов, что подтверждают его письма супруге и поведение по отношению к женщинам из гарема.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11. </a:t>
            </a:r>
            <a:r>
              <a:rPr lang="ru-RU" b="1" dirty="0" smtClean="0"/>
              <a:t>Фёдор Иванович Сухов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111\Desktop\клуб\2016\золотой фонд\Fedor_Suh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7215238" cy="541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12. Он — человек умственного труда: читает книги, мастерит приборы, сдаёт экзамены. Постоянно носит очки. Разговорчив, но при этом застенчив. Неустойчив к крепким алкогольным напиткам. Спортивен.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12. Шурик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111\Desktop\клуб\2016\золотой фонд\Shurik_Gajda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7929582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6357982"/>
          </a:xfrm>
        </p:spPr>
        <p:txBody>
          <a:bodyPr>
            <a:normAutofit/>
          </a:bodyPr>
          <a:lstStyle/>
          <a:p>
            <a:r>
              <a:rPr lang="ru-RU" dirty="0" smtClean="0"/>
              <a:t>13. Он– образцовый семьянин, отец двоих детей, скромный работник '</a:t>
            </a:r>
            <a:r>
              <a:rPr lang="ru-RU" dirty="0" err="1" smtClean="0"/>
              <a:t>Гипрорыбы</a:t>
            </a:r>
            <a:r>
              <a:rPr lang="ru-RU" dirty="0" smtClean="0"/>
              <a:t>', где он трудится старшим экономистом. Персонажа играет замечательный русский актер Юрий Никулин. </a:t>
            </a:r>
          </a:p>
          <a:p>
            <a:r>
              <a:rPr lang="ru-RU" dirty="0" smtClean="0"/>
              <a:t>Так, в один из дней он отправляется в туристическую поездку на круизном лайнере, и его соседом по каюте оказывается элегантный авантюрист, которого играет  Андрей Миронов. Во время прогулки по заграничному городу он, </a:t>
            </a:r>
            <a:r>
              <a:rPr lang="ru-RU" dirty="0" err="1" smtClean="0"/>
              <a:t>подскользнувшись</a:t>
            </a:r>
            <a:r>
              <a:rPr lang="ru-RU" dirty="0" smtClean="0"/>
              <a:t>, получает вывих руки.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11\Desktop\клуб\2016\золотой фонд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6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13. Семен Семенович Горбунков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111\Desktop\клуб\2016\золотой фонд\Ru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193600"/>
            <a:ext cx="4572032" cy="566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86808" cy="6072230"/>
          </a:xfrm>
        </p:spPr>
        <p:txBody>
          <a:bodyPr>
            <a:normAutofit/>
          </a:bodyPr>
          <a:lstStyle/>
          <a:p>
            <a:r>
              <a:rPr lang="ru-RU" dirty="0" smtClean="0"/>
              <a:t>14. Она— дочь известных в Москве хлебосолов, добряков, разоряющихся богачей. В начале фильма она предстаёт 13-летней девочкой. Она влюблена в Бориса Друбецкого, который живёт со своей матерью поблизости. Чуть позднее близким другом ее становится Пьер Безухов. Пьер знакомит ее  с князем Андреем Болконским, в которого она влюбляется.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14. Наташа Ростова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111\Desktop\клуб\2016\золотой фонд\5a27306dd92beee947eafa728209f8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8250" y="1571612"/>
            <a:ext cx="9392250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15. Он - жених Нади Шевелевой, чьи планы по женитьбе безжалостно разрушил Женя </a:t>
            </a:r>
            <a:r>
              <a:rPr lang="ru-RU" dirty="0" err="1" smtClean="0"/>
              <a:t>Лукашин</a:t>
            </a:r>
            <a:r>
              <a:rPr lang="ru-RU" dirty="0" smtClean="0"/>
              <a:t>. Кем он работает неизвестно, но можно предположить, что занимает он важный и </a:t>
            </a:r>
            <a:r>
              <a:rPr lang="ru-RU" dirty="0" err="1" smtClean="0"/>
              <a:t>отвественный</a:t>
            </a:r>
            <a:r>
              <a:rPr lang="ru-RU" dirty="0" smtClean="0"/>
              <a:t> пост. Такой вывод можно сделать по его автомобилю, представительности и дорогим духам, которые он подарил Наде. Роль исполнил Юрий Яковлев.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15. Ипполит Георгиевич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111\Desktop\клуб\2016\золотой фонд\ипполи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7425715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Фильмы, снятые по книгам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16.Советский </a:t>
            </a:r>
            <a:r>
              <a:rPr lang="ru-RU" sz="3600" dirty="0" err="1" smtClean="0"/>
              <a:t>пятисерийный</a:t>
            </a:r>
            <a:r>
              <a:rPr lang="ru-RU" sz="3600" dirty="0" smtClean="0"/>
              <a:t>                     телефильм режиссёра Станислава Говорухина по роману братьев </a:t>
            </a:r>
            <a:r>
              <a:rPr lang="ru-RU" sz="3600" dirty="0" err="1" smtClean="0"/>
              <a:t>Вайнеров</a:t>
            </a:r>
            <a:r>
              <a:rPr lang="ru-RU" sz="3600" dirty="0" smtClean="0"/>
              <a:t> «Эра милосердия»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16. Место встречи изменить нельзя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111\Desktop\клуб\2016\золотой фонд\doc6hvtqwyqzhfp15c8f5_800_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1433072"/>
            <a:ext cx="9644098" cy="5424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072494" cy="607223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ru-RU" sz="3200" dirty="0" smtClean="0"/>
              <a:t>17. Советский художественный телефильм Марка Захарова по сценарию Григория Горина, выпущенный в 1984 году Творческим объединением телевизионных фильмов. Вольная экранизация повести Алексея Толстого «Граф </a:t>
            </a:r>
            <a:r>
              <a:rPr lang="ru-RU" sz="3200" dirty="0" err="1" smtClean="0"/>
              <a:t>Калиостро</a:t>
            </a:r>
            <a:r>
              <a:rPr lang="ru-RU" sz="3200" dirty="0" smtClean="0"/>
              <a:t>» (1921).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17. Формула любви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C:\Users\111\Desktop\клуб\2016\золотой фонд\58ea35e030e3132aee75f6c5a71b6a3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28438"/>
            <a:ext cx="7572428" cy="5529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Старший сын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11\Desktop\клуб\2016\золотой фонд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57298"/>
            <a:ext cx="6929486" cy="5191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8229600" cy="45259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18. В основу фильма лёг рассказ «Дважды солгавшая» Валентина Черных, который был им написан за 19 дней для конкурса сценариев о Москве и занял на этом конкурсе 3-е место.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18. Москва слезам не верит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111\Desktop\клуб\2016\золотой фонд\Москва_слезам_не_вери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238033"/>
            <a:ext cx="3929090" cy="5619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8229600" cy="6072230"/>
          </a:xfrm>
        </p:spPr>
        <p:txBody>
          <a:bodyPr>
            <a:normAutofit/>
          </a:bodyPr>
          <a:lstStyle/>
          <a:p>
            <a:r>
              <a:rPr lang="ru-RU" dirty="0" smtClean="0"/>
              <a:t>19. 14 сентября 1967 года появился сценарий картины под названием — «Пустыня». Было предложено договориться о совместных съёмках этого фильма с одной из киностудий республик Средней Азии.</a:t>
            </a:r>
          </a:p>
          <a:p>
            <a:r>
              <a:rPr lang="ru-RU" dirty="0" smtClean="0"/>
              <a:t>В результате сложных переговоров сценарий был переработан так, что доля национального колорита уменьшилась, а роли русских героев стали более выпуклыми.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19. Белое солнце пустыни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111\Desktop\клуб\2016\золотой фонд\20160318-14583165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7715304" cy="581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20. Комедия в двух действиях Александра Вампилова, написанная в 1967 году. Самые ранние записи Вампилова, относящиеся к пьесе датируются 1964 годом: название — «Мир в доме </a:t>
            </a:r>
            <a:r>
              <a:rPr lang="ru-RU" dirty="0" err="1" smtClean="0"/>
              <a:t>Сарафанова</a:t>
            </a:r>
            <a:r>
              <a:rPr lang="ru-RU" dirty="0" smtClean="0"/>
              <a:t>», будущие персонажи: Сарафанов Андрей Григорьевич — полковник в отставке, Эмма — его дочь, Вася — его сын, десятиклассник, </a:t>
            </a:r>
            <a:r>
              <a:rPr lang="ru-RU" dirty="0" err="1" smtClean="0"/>
              <a:t>Забродин</a:t>
            </a:r>
            <a:r>
              <a:rPr lang="ru-RU" dirty="0" smtClean="0"/>
              <a:t> — студент на каникулах, Кемеровская — машинистка, Чистяков — инженер.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20. Старший сын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111\Desktop\клуб\2016\золотой фонд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121443"/>
            <a:ext cx="4429156" cy="5736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Назовите актера по персонажам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86808" cy="5929354"/>
          </a:xfrm>
        </p:spPr>
        <p:txBody>
          <a:bodyPr>
            <a:normAutofit/>
          </a:bodyPr>
          <a:lstStyle/>
          <a:p>
            <a:r>
              <a:rPr lang="ru-RU" dirty="0" smtClean="0"/>
              <a:t>21. </a:t>
            </a:r>
          </a:p>
          <a:p>
            <a:r>
              <a:rPr lang="ru-RU" i="1" dirty="0" smtClean="0"/>
              <a:t>Глеб Савельевич </a:t>
            </a:r>
            <a:r>
              <a:rPr lang="ru-RU" i="1" dirty="0" err="1" smtClean="0"/>
              <a:t>Шулейкин</a:t>
            </a:r>
            <a:r>
              <a:rPr lang="ru-RU" i="1" dirty="0" smtClean="0"/>
              <a:t>, повар, вынужденно выдававший себя за дрессировщика («Полосатый рейс»)</a:t>
            </a:r>
          </a:p>
          <a:p>
            <a:r>
              <a:rPr lang="ru-RU" dirty="0" smtClean="0"/>
              <a:t>  </a:t>
            </a:r>
            <a:r>
              <a:rPr lang="ru-RU" i="1" dirty="0" smtClean="0"/>
              <a:t>Иван Приходько, слесарь, бывший командир разведки(«</a:t>
            </a:r>
            <a:r>
              <a:rPr lang="ru-RU" dirty="0" smtClean="0"/>
              <a:t>Белорусский вокзал»)</a:t>
            </a:r>
          </a:p>
          <a:p>
            <a:r>
              <a:rPr lang="ru-RU" i="1" dirty="0" smtClean="0"/>
              <a:t>Евгений Иванович Трошкин/«Доцент» Сан </a:t>
            </a:r>
            <a:r>
              <a:rPr lang="ru-RU" i="1" dirty="0" err="1" smtClean="0"/>
              <a:t>Саныч</a:t>
            </a:r>
            <a:r>
              <a:rPr lang="ru-RU" i="1" dirty="0" smtClean="0"/>
              <a:t> Белый («</a:t>
            </a:r>
            <a:r>
              <a:rPr lang="ru-RU" dirty="0" smtClean="0"/>
              <a:t>Джентльмены удачи»)</a:t>
            </a:r>
          </a:p>
          <a:p>
            <a:r>
              <a:rPr lang="ru-RU" dirty="0" smtClean="0"/>
              <a:t>  </a:t>
            </a:r>
            <a:r>
              <a:rPr lang="ru-RU" i="1" dirty="0" smtClean="0"/>
              <a:t>Коля, штукатур («</a:t>
            </a:r>
            <a:r>
              <a:rPr lang="ru-RU" u="sng" dirty="0" err="1" smtClean="0"/>
              <a:t>Афоня</a:t>
            </a:r>
            <a:r>
              <a:rPr lang="ru-RU" u="sng" dirty="0" smtClean="0"/>
              <a:t>»)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21. Евгений Леонов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11\Desktop\клуб\2016\золотой фонд\Евгений_Леон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279462"/>
            <a:ext cx="3857652" cy="5578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22. </a:t>
            </a:r>
          </a:p>
          <a:p>
            <a:r>
              <a:rPr lang="ru-RU" dirty="0" smtClean="0"/>
              <a:t>Жорж Милославский («Иван Васильевич меняет профессию»)</a:t>
            </a:r>
          </a:p>
          <a:p>
            <a:r>
              <a:rPr lang="ru-RU" dirty="0" smtClean="0"/>
              <a:t>Афанасий Борщев («</a:t>
            </a:r>
            <a:r>
              <a:rPr lang="ru-RU" dirty="0" err="1" smtClean="0"/>
              <a:t>Афоня</a:t>
            </a:r>
            <a:r>
              <a:rPr lang="ru-RU" dirty="0" smtClean="0"/>
              <a:t>»)</a:t>
            </a:r>
          </a:p>
          <a:p>
            <a:r>
              <a:rPr lang="ru-RU" dirty="0" smtClean="0"/>
              <a:t>Копченый («Место встречи изменить нельзя»)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111\Desktop\клуб\2016\золотой фонд\devchata-nadezhda-rumyantse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22. Леонид </a:t>
            </a:r>
            <a:r>
              <a:rPr lang="ru-RU" dirty="0" err="1" smtClean="0"/>
              <a:t>Куравлев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11\Desktop\клуб\2016\золотой фонд\9138887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510" y="1214422"/>
            <a:ext cx="9226510" cy="5214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23. </a:t>
            </a:r>
          </a:p>
          <a:p>
            <a:r>
              <a:rPr lang="ru-RU" i="1" dirty="0" smtClean="0"/>
              <a:t>голос за кадром («</a:t>
            </a:r>
            <a:r>
              <a:rPr lang="ru-RU" dirty="0" smtClean="0"/>
              <a:t>Берегись автомобиля»)</a:t>
            </a:r>
          </a:p>
          <a:p>
            <a:r>
              <a:rPr lang="ru-RU" dirty="0" smtClean="0"/>
              <a:t>  </a:t>
            </a:r>
            <a:r>
              <a:rPr lang="ru-RU" i="1" dirty="0" smtClean="0"/>
              <a:t>Иван Васильевич </a:t>
            </a:r>
            <a:r>
              <a:rPr lang="ru-RU" i="1" dirty="0" err="1" smtClean="0"/>
              <a:t>Бунша</a:t>
            </a:r>
            <a:r>
              <a:rPr lang="ru-RU" i="1" dirty="0" smtClean="0"/>
              <a:t>, управдом / царь Иоанн Грозный («</a:t>
            </a:r>
            <a:r>
              <a:rPr lang="ru-RU" dirty="0" smtClean="0"/>
              <a:t>Иван Васильевич меняет профессию»)</a:t>
            </a:r>
          </a:p>
          <a:p>
            <a:r>
              <a:rPr lang="ru-RU" dirty="0" smtClean="0"/>
              <a:t>  </a:t>
            </a:r>
            <a:r>
              <a:rPr lang="ru-RU" i="1" dirty="0" err="1" smtClean="0"/>
              <a:t>Би</a:t>
            </a:r>
            <a:r>
              <a:rPr lang="ru-RU" i="1" dirty="0" smtClean="0"/>
              <a:t>, </a:t>
            </a:r>
            <a:r>
              <a:rPr lang="ru-RU" i="1" dirty="0" err="1" smtClean="0"/>
              <a:t>пацак</a:t>
            </a:r>
            <a:r>
              <a:rPr lang="ru-RU" i="1" dirty="0" smtClean="0"/>
              <a:t> («</a:t>
            </a:r>
            <a:r>
              <a:rPr lang="ru-RU" dirty="0" err="1" smtClean="0"/>
              <a:t>Кин-дза-дза</a:t>
            </a:r>
            <a:r>
              <a:rPr lang="ru-RU" dirty="0" smtClean="0"/>
              <a:t>!»)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23. Юрий Яковлев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11\Desktop\клуб\2016\золотой фонд\79251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24. </a:t>
            </a:r>
          </a:p>
          <a:p>
            <a:r>
              <a:rPr lang="ru-RU" dirty="0" smtClean="0"/>
              <a:t> </a:t>
            </a:r>
            <a:r>
              <a:rPr lang="ru-RU" i="1" dirty="0" smtClean="0"/>
              <a:t>Эрнест Павлович Щукин, инженер</a:t>
            </a:r>
            <a:r>
              <a:rPr lang="en-US" i="1" dirty="0" smtClean="0"/>
              <a:t> (</a:t>
            </a:r>
            <a:r>
              <a:rPr lang="ru-RU" i="1" dirty="0" smtClean="0"/>
              <a:t>«</a:t>
            </a:r>
            <a:r>
              <a:rPr lang="ru-RU" dirty="0" smtClean="0"/>
              <a:t>12 стульев»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ru-RU" dirty="0" smtClean="0"/>
              <a:t>  </a:t>
            </a:r>
            <a:r>
              <a:rPr lang="ru-RU" i="1" dirty="0" smtClean="0"/>
              <a:t>«Лошак», «Жжёный», шофёр в банде «Чёрная кошка»</a:t>
            </a:r>
            <a:r>
              <a:rPr lang="ru-RU" dirty="0" smtClean="0"/>
              <a:t> («Место встречи изменить нельзя»)</a:t>
            </a:r>
          </a:p>
          <a:p>
            <a:r>
              <a:rPr lang="ru-RU" dirty="0" smtClean="0"/>
              <a:t>  </a:t>
            </a:r>
            <a:r>
              <a:rPr lang="ru-RU" i="1" dirty="0" smtClean="0"/>
              <a:t>Жакоб, подручный графа </a:t>
            </a:r>
            <a:r>
              <a:rPr lang="ru-RU" i="1" dirty="0" err="1" smtClean="0"/>
              <a:t>Калиостро</a:t>
            </a:r>
            <a:r>
              <a:rPr lang="ru-RU" i="1" dirty="0" smtClean="0"/>
              <a:t>, кучер («</a:t>
            </a:r>
            <a:r>
              <a:rPr lang="ru-RU" dirty="0" smtClean="0"/>
              <a:t>Формула любви»)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Александр Абдулов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11\Desktop\клуб\2016\золотой фонд\AbdulovA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214422"/>
            <a:ext cx="4005972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25. </a:t>
            </a:r>
          </a:p>
          <a:p>
            <a:r>
              <a:rPr lang="ru-RU" dirty="0" smtClean="0"/>
              <a:t>Балбес («Операция «Ы» и другие приключения Шурика») </a:t>
            </a:r>
          </a:p>
          <a:p>
            <a:r>
              <a:rPr lang="ru-RU" dirty="0" smtClean="0"/>
              <a:t>Семён </a:t>
            </a:r>
            <a:r>
              <a:rPr lang="ru-RU" dirty="0" err="1" smtClean="0"/>
              <a:t>Семёныч</a:t>
            </a:r>
            <a:r>
              <a:rPr lang="ru-RU" dirty="0" smtClean="0"/>
              <a:t> Горбунков («Бриллиантовая рука»)</a:t>
            </a:r>
          </a:p>
          <a:p>
            <a:r>
              <a:rPr lang="ru-RU" dirty="0" smtClean="0"/>
              <a:t> дворник Тихон («12 стульев»)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25. Юрий Никулин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111\Desktop\клуб\2016\золотой фонд\Юрий-Никулин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643050"/>
            <a:ext cx="5286412" cy="4449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Завершите цитату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26. Я представитель цивилизованной планеты, и требую, _________________! («</a:t>
            </a:r>
            <a:r>
              <a:rPr lang="ru-RU" dirty="0" err="1" smtClean="0"/>
              <a:t>Кин</a:t>
            </a:r>
            <a:r>
              <a:rPr lang="ru-RU" dirty="0" smtClean="0"/>
              <a:t> </a:t>
            </a:r>
            <a:r>
              <a:rPr lang="ru-RU" dirty="0" err="1" smtClean="0"/>
              <a:t>Дза</a:t>
            </a:r>
            <a:r>
              <a:rPr lang="ru-RU" dirty="0" smtClean="0"/>
              <a:t> </a:t>
            </a:r>
            <a:r>
              <a:rPr lang="ru-RU" dirty="0" err="1" smtClean="0"/>
              <a:t>Дза</a:t>
            </a:r>
            <a:r>
              <a:rPr lang="ru-RU" dirty="0" smtClean="0"/>
              <a:t>!»)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26.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Кин-Дза-Дза! - Я представитель цивилизованной планеты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7224" y="928670"/>
            <a:ext cx="7905773" cy="5929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Девчата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11\Desktop\клуб\2016\золотой фонд\devchata-nadezhda-rumyantse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00110"/>
            <a:ext cx="7072362" cy="5657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27.  — А зачем нам английский?</a:t>
            </a:r>
            <a:br>
              <a:rPr lang="ru-RU" dirty="0" smtClean="0"/>
            </a:br>
            <a:r>
              <a:rPr lang="ru-RU" dirty="0" smtClean="0"/>
              <a:t> — </a:t>
            </a:r>
            <a:r>
              <a:rPr lang="en-US" dirty="0" smtClean="0"/>
              <a:t>__________________</a:t>
            </a:r>
            <a:endParaRPr lang="ru-RU" dirty="0" smtClean="0"/>
          </a:p>
          <a:p>
            <a:r>
              <a:rPr lang="ru-RU" dirty="0" smtClean="0"/>
              <a:t>(«Джентльмены удачи»)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1143000"/>
          </a:xfrm>
        </p:spPr>
        <p:txBody>
          <a:bodyPr/>
          <a:lstStyle/>
          <a:p>
            <a:r>
              <a:rPr lang="en-US" dirty="0" smtClean="0"/>
              <a:t>27.</a:t>
            </a:r>
            <a:endParaRPr lang="ru-RU" dirty="0"/>
          </a:p>
        </p:txBody>
      </p:sp>
      <p:pic>
        <p:nvPicPr>
          <p:cNvPr id="4" name="А зачем нам английский.wmv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571480"/>
            <a:ext cx="8382026" cy="6286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28. </a:t>
            </a:r>
            <a:r>
              <a:rPr lang="ru-RU" dirty="0" smtClean="0"/>
              <a:t>А я вообще решила замуж не выходить. Одной ведь спокойнее, </a:t>
            </a:r>
            <a:r>
              <a:rPr lang="en-US" dirty="0" smtClean="0"/>
              <a:t>_________________</a:t>
            </a:r>
          </a:p>
          <a:p>
            <a:pPr>
              <a:buNone/>
            </a:pPr>
            <a:r>
              <a:rPr lang="ru-RU" dirty="0" smtClean="0"/>
              <a:t>(«Девчата»</a:t>
            </a:r>
            <a:r>
              <a:rPr lang="en-US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28.</a:t>
            </a:r>
            <a:endParaRPr lang="ru-RU" dirty="0"/>
          </a:p>
        </p:txBody>
      </p:sp>
      <p:pic>
        <p:nvPicPr>
          <p:cNvPr id="4" name="Хочу халву ем хочу пряники.mp4 (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7224" y="1071522"/>
            <a:ext cx="7715304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29. Не знаю, как там в Лондоне, я не была. Может, там и собака друг человека. А у нас __________________!</a:t>
            </a:r>
          </a:p>
          <a:p>
            <a:pPr>
              <a:buNone/>
            </a:pPr>
            <a:r>
              <a:rPr lang="ru-RU" dirty="0" smtClean="0"/>
              <a:t>(«Бриллиантовая рука»)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29.</a:t>
            </a:r>
            <a:endParaRPr lang="ru-RU" dirty="0"/>
          </a:p>
        </p:txBody>
      </p:sp>
      <p:pic>
        <p:nvPicPr>
          <p:cNvPr id="4" name="Управдом друг человека. Бриллиантовая рука.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5786" y="1071522"/>
            <a:ext cx="7715304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30. </a:t>
            </a:r>
            <a:r>
              <a:rPr lang="ru-RU" dirty="0" smtClean="0"/>
              <a:t>— Ох и глуп же ты, приятель! А я, кажется, </a:t>
            </a:r>
            <a:r>
              <a:rPr lang="en-US" dirty="0" smtClean="0"/>
              <a:t>__________ 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(«Полосатый рейс»)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30. </a:t>
            </a:r>
            <a:endParaRPr lang="ru-RU" dirty="0"/>
          </a:p>
        </p:txBody>
      </p:sp>
      <p:pic>
        <p:nvPicPr>
          <p:cNvPr id="4" name="Ох и глуп же ты приятель...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5786" y="1071522"/>
            <a:ext cx="7715304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Угадайте фильм по </a:t>
            </a:r>
            <a:r>
              <a:rPr lang="ru-RU" dirty="0" err="1" smtClean="0"/>
              <a:t>саундтреку</a:t>
            </a:r>
            <a:endParaRPr lang="ru-RU" dirty="0"/>
          </a:p>
        </p:txBody>
      </p:sp>
      <p:pic>
        <p:nvPicPr>
          <p:cNvPr id="4" name="1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785786" y="1714488"/>
            <a:ext cx="714380" cy="714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480" y="1643050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Белое солнце пустыни</a:t>
            </a:r>
            <a:endParaRPr lang="ru-RU" dirty="0"/>
          </a:p>
        </p:txBody>
      </p:sp>
      <p:pic>
        <p:nvPicPr>
          <p:cNvPr id="6" name="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785786" y="2928934"/>
            <a:ext cx="785818" cy="7858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7356" y="2857496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Ирония судьбы или С легким паром!</a:t>
            </a:r>
            <a:endParaRPr lang="ru-RU" dirty="0"/>
          </a:p>
        </p:txBody>
      </p:sp>
      <p:pic>
        <p:nvPicPr>
          <p:cNvPr id="8" name="3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/>
          <a:stretch>
            <a:fillRect/>
          </a:stretch>
        </p:blipFill>
        <p:spPr>
          <a:xfrm>
            <a:off x="785786" y="4214818"/>
            <a:ext cx="857256" cy="8572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00232" y="4214818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Иван Васильевич меняет профессию</a:t>
            </a:r>
            <a:endParaRPr lang="ru-RU" dirty="0"/>
          </a:p>
        </p:txBody>
      </p:sp>
      <p:pic>
        <p:nvPicPr>
          <p:cNvPr id="11" name="4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/>
          <a:stretch>
            <a:fillRect/>
          </a:stretch>
        </p:blipFill>
        <p:spPr>
          <a:xfrm>
            <a:off x="4786314" y="1643050"/>
            <a:ext cx="766770" cy="7667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43636" y="171448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Девчата</a:t>
            </a:r>
            <a:endParaRPr lang="ru-RU" dirty="0"/>
          </a:p>
        </p:txBody>
      </p:sp>
      <p:pic>
        <p:nvPicPr>
          <p:cNvPr id="13" name="5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1"/>
          <a:stretch>
            <a:fillRect/>
          </a:stretch>
        </p:blipFill>
        <p:spPr>
          <a:xfrm>
            <a:off x="4857752" y="2795582"/>
            <a:ext cx="785818" cy="7858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43636" y="2857496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Бриллиантовая рука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143636" y="4143380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Москва слезам не верит</a:t>
            </a:r>
            <a:endParaRPr lang="ru-RU" dirty="0"/>
          </a:p>
        </p:txBody>
      </p:sp>
      <p:pic>
        <p:nvPicPr>
          <p:cNvPr id="17" name="6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2"/>
          <a:stretch>
            <a:fillRect/>
          </a:stretch>
        </p:blipFill>
        <p:spPr>
          <a:xfrm>
            <a:off x="4929190" y="4143380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3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56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449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51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8505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1441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793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956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449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251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8505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9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21441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5" grpId="0"/>
      <p:bldP spid="7" grpId="0"/>
      <p:bldP spid="10" grpId="0"/>
      <p:bldP spid="12" grpId="0"/>
      <p:bldP spid="14" grpId="0"/>
      <p:bldP spid="1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11\Desktop\клуб\2016\золотой фонд\kot_48071967_big_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525025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11\Desktop\клуб\2016\золотой фонд\55068856_1265963733_35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75" y="642918"/>
            <a:ext cx="9429775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</a:t>
            </a:r>
            <a:r>
              <a:rPr lang="ru-RU" dirty="0" err="1" smtClean="0"/>
              <a:t>Афоня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11\Desktop\клуб\2016\золотой фонд\55068856_1265963733_35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33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111\Desktop\клуб\2016\золотой фонд\2_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384121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584</Words>
  <PresentationFormat>Экран (4:3)</PresentationFormat>
  <Paragraphs>96</Paragraphs>
  <Slides>69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0" baseType="lpstr">
      <vt:lpstr>Тема Office</vt:lpstr>
      <vt:lpstr>Слайд 1</vt:lpstr>
      <vt:lpstr>Стоп-кадр</vt:lpstr>
      <vt:lpstr>Слайд 3</vt:lpstr>
      <vt:lpstr>1. Старший сын</vt:lpstr>
      <vt:lpstr>Слайд 5</vt:lpstr>
      <vt:lpstr>2. Девчата</vt:lpstr>
      <vt:lpstr>Слайд 7</vt:lpstr>
      <vt:lpstr>3. Афоня</vt:lpstr>
      <vt:lpstr>Слайд 9</vt:lpstr>
      <vt:lpstr>4. Полосатый рейс</vt:lpstr>
      <vt:lpstr>Слайд 11</vt:lpstr>
      <vt:lpstr>5. Москва слезам не верит</vt:lpstr>
      <vt:lpstr>Назовите фильм по сюжету</vt:lpstr>
      <vt:lpstr>Слайд 14</vt:lpstr>
      <vt:lpstr>Ответ: Веселые ребята</vt:lpstr>
      <vt:lpstr>Слайд 16</vt:lpstr>
      <vt:lpstr>7. Белорусский вокзал</vt:lpstr>
      <vt:lpstr>Слайд 18</vt:lpstr>
      <vt:lpstr>8. Кин - Дза – Дза!</vt:lpstr>
      <vt:lpstr>Слайд 20</vt:lpstr>
      <vt:lpstr>9. Формула любви</vt:lpstr>
      <vt:lpstr>Слайд 22</vt:lpstr>
      <vt:lpstr>10. Берегись автомобиля</vt:lpstr>
      <vt:lpstr>Назовите персонажа по описанию</vt:lpstr>
      <vt:lpstr>Слайд 25</vt:lpstr>
      <vt:lpstr>11. Фёдор Иванович Сухов</vt:lpstr>
      <vt:lpstr>Слайд 27</vt:lpstr>
      <vt:lpstr>12. Шурик</vt:lpstr>
      <vt:lpstr>Слайд 29</vt:lpstr>
      <vt:lpstr>13. Семен Семенович Горбунков </vt:lpstr>
      <vt:lpstr>Слайд 31</vt:lpstr>
      <vt:lpstr>14. Наташа Ростова</vt:lpstr>
      <vt:lpstr>Слайд 33</vt:lpstr>
      <vt:lpstr>15. Ипполит Георгиевич</vt:lpstr>
      <vt:lpstr>Фильмы, снятые по книгам</vt:lpstr>
      <vt:lpstr>Слайд 36</vt:lpstr>
      <vt:lpstr>16. Место встречи изменить нельзя</vt:lpstr>
      <vt:lpstr>Слайд 38</vt:lpstr>
      <vt:lpstr>17. Формула любви</vt:lpstr>
      <vt:lpstr>Слайд 40</vt:lpstr>
      <vt:lpstr>18. Москва слезам не верит</vt:lpstr>
      <vt:lpstr>Слайд 42</vt:lpstr>
      <vt:lpstr>19. Белое солнце пустыни</vt:lpstr>
      <vt:lpstr>Слайд 44</vt:lpstr>
      <vt:lpstr>20. Старший сын</vt:lpstr>
      <vt:lpstr>Назовите актера по персонажам</vt:lpstr>
      <vt:lpstr>Слайд 47</vt:lpstr>
      <vt:lpstr>21. Евгений Леонов</vt:lpstr>
      <vt:lpstr>Слайд 49</vt:lpstr>
      <vt:lpstr>22. Леонид Куравлев</vt:lpstr>
      <vt:lpstr>Слайд 51</vt:lpstr>
      <vt:lpstr>23. Юрий Яковлев</vt:lpstr>
      <vt:lpstr>Слайд 53</vt:lpstr>
      <vt:lpstr>Александр Абдулов</vt:lpstr>
      <vt:lpstr>Слайд 55</vt:lpstr>
      <vt:lpstr>25. Юрий Никулин</vt:lpstr>
      <vt:lpstr>Завершите цитату</vt:lpstr>
      <vt:lpstr>Слайд 58</vt:lpstr>
      <vt:lpstr>26.  </vt:lpstr>
      <vt:lpstr>Слайд 60</vt:lpstr>
      <vt:lpstr>27.</vt:lpstr>
      <vt:lpstr>Слайд 62</vt:lpstr>
      <vt:lpstr>28.</vt:lpstr>
      <vt:lpstr>Слайд 64</vt:lpstr>
      <vt:lpstr>29.</vt:lpstr>
      <vt:lpstr>Слайд 66</vt:lpstr>
      <vt:lpstr>30. </vt:lpstr>
      <vt:lpstr>Угадайте фильм по саундтреку</vt:lpstr>
      <vt:lpstr>Слайд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3</cp:revision>
  <dcterms:created xsi:type="dcterms:W3CDTF">2016-11-12T07:20:54Z</dcterms:created>
  <dcterms:modified xsi:type="dcterms:W3CDTF">2016-11-30T06:44:59Z</dcterms:modified>
</cp:coreProperties>
</file>