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DC412A-9505-4264-83BF-CB5F35A19C3D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4E325C-0983-4747-90A8-CA058220C2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ДИ\Веселый паровоз\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1845"/>
            <a:ext cx="8496944" cy="62686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463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МДИ\Веселый паровоз\image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67" y="908720"/>
            <a:ext cx="8180109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831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МДИ\Веселый паровоз\image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23" y="836711"/>
            <a:ext cx="8252117" cy="5157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66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МДИ\Веселый паровоз\image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5683"/>
            <a:ext cx="8367330" cy="5229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41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МДИ\Веселый паровоз\image (1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67" y="578260"/>
            <a:ext cx="8247993" cy="51549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3487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МДИ\Веселый паровоз\image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80" y="704274"/>
            <a:ext cx="8161584" cy="5100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31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ДИ\Веселый паровоз\imag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66" y="260648"/>
            <a:ext cx="8664722" cy="63359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02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МДИ\Веселый паровоз\image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636835" cy="5398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16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МДИ\Веселый паровоз\image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95" y="620688"/>
            <a:ext cx="8410535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719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МДИ\Веселый паровоз\image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9" y="692696"/>
            <a:ext cx="8525747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94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МДИ\Веселый паровоз\image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5" y="764704"/>
            <a:ext cx="8525747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46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МДИ\Веселый паровоз\image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94" y="764704"/>
            <a:ext cx="8525747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073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МДИ\Веселый паровоз\image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33" y="908720"/>
            <a:ext cx="8410534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67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МДИ\Веселый паровоз\image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13" y="872372"/>
            <a:ext cx="8123051" cy="50769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823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</TotalTime>
  <Words>0</Words>
  <Application>Microsoft Office PowerPoint</Application>
  <PresentationFormat>Экран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</cp:revision>
  <dcterms:created xsi:type="dcterms:W3CDTF">2020-05-10T10:19:32Z</dcterms:created>
  <dcterms:modified xsi:type="dcterms:W3CDTF">2020-05-10T10:26:38Z</dcterms:modified>
</cp:coreProperties>
</file>