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зер" initials="Ю" lastIdx="2" clrIdx="0">
    <p:extLst>
      <p:ext uri="{19B8F6BF-5375-455C-9EA6-DF929625EA0E}">
        <p15:presenceInfo xmlns="" xmlns:p15="http://schemas.microsoft.com/office/powerpoint/2012/main" userId="Юзе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43" autoAdjust="0"/>
    <p:restoredTop sz="94660"/>
  </p:normalViewPr>
  <p:slideViewPr>
    <p:cSldViewPr snapToGrid="0">
      <p:cViewPr varScale="1">
        <p:scale>
          <a:sx n="83" d="100"/>
          <a:sy n="83" d="100"/>
        </p:scale>
        <p:origin x="-24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8AFDD1-1922-5ADE-F5C8-77CE691C2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6130A9-B2CB-CF52-9AD2-BA7C97CA0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35A913A-6534-4561-85E4-DB1776B8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5B8A58-F629-07D6-90BF-CA8E2265B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C49287A-E3E0-B40E-BBB6-59BD99C2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8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AC8BF5-7C56-9A82-5BE8-81002CCA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7E128C0-CE3F-35F4-3071-854CD6802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5164A1-CAEE-0F2E-D3B3-A75912C5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41C029F-CF4D-865C-3AE4-C17FD373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8F36785-22BC-8B6B-0904-8B400708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24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C1D439A-CF43-F6AC-A4D8-7D96DFADD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B452313-2F9E-109B-34E5-2A9756D52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B143AD-D374-412D-5858-0ABF9D29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77CDEC-96DC-FA23-50A7-18E239FA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77015A-DB61-8CB0-F682-C729E80A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3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270E86-3E0A-640B-F6E6-DF05435E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D958F5-3D15-B793-7CC1-D3E5207F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841638-E602-A71A-DD9E-5ACCCB78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442C1E-5776-FAFD-FBB3-D352ED08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425E70-009E-3D1D-C3F2-59467C41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479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C28BF8-797A-4BE4-AFC8-24E9B770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E379D6-E1D1-58CE-E938-ECC269AAF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65CBD-B210-E5C0-59A6-A346C3635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B291F5-9087-DF65-7AD0-DFDD8360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9AA2212-36B9-69B9-8109-8754BA85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9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036190-162D-5A1C-7DE1-3FC0F131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E42D7A5-3626-2F58-F940-36C2CDF36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F890499-2984-6F25-D95E-54D9A95C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16BFADC-2CB9-E408-9B4B-D5964B7B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0E5DF93-5C40-C70B-DAD8-13507645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329AD46-8991-E6C9-CB3F-23B7CF4B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9570A2-8A76-AEB1-8487-0589E1B9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BC9EDAF-3C63-A56E-277F-FCED16EF1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9675F3E-5714-64C0-CA9E-6B51F41EF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1869D80-2969-B627-CA0B-5399A9A4D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BF6685C-6282-F470-6D3E-D213E05D1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D8C880E-9421-3D89-6507-1CA4141D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C27D73A-1750-476C-3A94-632D20EA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78F7806-DFAF-2460-1250-9FE6C995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7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01E6BB-9D8A-119F-039A-6A2165B26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7A1BD2F-E9C0-6231-38AA-3B5F88E7B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8776CF8-D6CB-9F40-6936-B9CD0F68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8FF0310-C92E-0E4B-BC29-7FD69354D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28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0F97521-550C-763D-DF2D-6B4CF9DA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2F11E73-91B1-5743-59EF-7F3409BFC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36E2DE4-799F-F211-852E-038199D4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1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7CF4FF-C273-BC83-6AB2-2D7E3521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FFB8C4-988A-4145-0174-FD510EC01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6812ED0-ED73-F607-1F0E-A008CBAF9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81488AD-4721-6C16-97B8-D1AC406DA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61B4B10-9CFD-CE24-CC8E-65B2D2BD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7881345-77F1-5019-45D2-A2ADF1E5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28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59C535-2791-C415-7266-1D3D89CD7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457457A-6CC0-181B-D483-44FCFD633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69E6B7A-34ED-D562-1539-274C9E5A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B021AE8-A9C7-3FD4-6694-936D7079D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1C45C9C-E088-12E1-DA7D-BA170562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FE910BA-C8DB-B45F-4E0B-0C55DF21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52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F25EEB-341B-F6EF-4E21-A2EE059B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F9EA03-5905-619A-65EB-D568FD466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0C9588-71D1-0F24-1BC3-890B2D786C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D202DF4-803D-BAED-A304-1D96072A2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91ED4CD-A7E6-06A0-4A53-C2439BB35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1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39E238-86A0-496B-9A05-52D4B611491D}" type="datetimeFigureOut">
              <a:rPr lang="ru-RU" smtClean="0"/>
              <a:t>15.07.2023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A1DF11-E5FC-411F-B20F-200E588E34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semyonfilippov.net/en/gallery/2d-works/201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microsoft.com/office/2007/relationships/hdphoto" Target="../media/hdphoto5.wdp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jp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9.wdp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4" Type="http://schemas.openxmlformats.org/officeDocument/2006/relationships/image" Target="../media/image5.jp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0.wdp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microsoft.com/office/2007/relationships/hdphoto" Target="../media/hdphoto12.wdp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26EFA8-4ED6-56DC-DB96-8710FF34E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72" y="102627"/>
            <a:ext cx="10219764" cy="6299038"/>
          </a:xfrm>
          <a:prstGeom prst="rect">
            <a:avLst/>
          </a:prstGeom>
        </p:spPr>
      </p:pic>
      <p:pic>
        <p:nvPicPr>
          <p:cNvPr id="2" name="загад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3000">
        <p:wipe/>
      </p:transition>
    </mc:Choice>
    <mc:Fallback xmlns="">
      <p:transition spd="slow" advTm="2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A3FC87-5F2C-F0F3-0C2B-EA24C454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rgbClr val="0070C0"/>
                </a:solidFill>
              </a:rPr>
              <a:t>Гжель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FB7E772-54AE-7E00-5F57-C8C324DCC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5281" y="1573306"/>
            <a:ext cx="6736977" cy="4603657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D9708E4-1243-E9B7-8480-2681F9820D0A}"/>
              </a:ext>
            </a:extLst>
          </p:cNvPr>
          <p:cNvSpPr txBox="1"/>
          <p:nvPr/>
        </p:nvSpPr>
        <p:spPr>
          <a:xfrm>
            <a:off x="2595281" y="6176963"/>
            <a:ext cx="6736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hlinkClick r:id="rId4" tooltip="https://semyonfilippov.net/en/gallery/2d-works/2011"/>
              </a:rPr>
              <a:t>Это изображение</a:t>
            </a:r>
            <a:r>
              <a:rPr lang="ru-RU" sz="900" dirty="0"/>
              <a:t>, автор: Неизвестный автор, лицензия: </a:t>
            </a:r>
            <a:r>
              <a:rPr lang="ru-RU" sz="900" dirty="0">
                <a:hlinkClick r:id="rId5" tooltip="https://creativecommons.org/licenses/by-nd/3.0/"/>
              </a:rPr>
              <a:t>CC BY-ND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857561594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DD66115-9CB2-9722-7C05-47D5F7411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0" y="-2721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C7A6B8-F62A-E687-25C1-4F147A93D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701" y="2164080"/>
            <a:ext cx="2914049" cy="36631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w="165100" prst="coolSlant"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37212BB-ED31-A177-8FCF-9166AE3EDB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584" y="2828603"/>
            <a:ext cx="3707936" cy="38095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E820F7E-366C-7A02-AA49-AB2B496A7A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0" y="2433918"/>
            <a:ext cx="2707720" cy="22994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659F006-51DF-0883-FCF2-780C1DE0CD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67" l="185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57" y="2272552"/>
            <a:ext cx="5173738" cy="29852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DA7B358-AAE7-B2C9-6B63-0433102064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" b="96274" l="27850" r="66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86" y="2164080"/>
            <a:ext cx="4572000" cy="33009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C1178E4-1D9E-CB91-DDA0-9A2D6536E8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873" l="0" r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65" y="2264619"/>
            <a:ext cx="5465660" cy="2638044"/>
          </a:xfrm>
          <a:prstGeom prst="rect">
            <a:avLst/>
          </a:prstGeom>
        </p:spPr>
      </p:pic>
      <p:pic>
        <p:nvPicPr>
          <p:cNvPr id="2" name="расск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765054" y="1337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15450"/>
      </p:ext>
    </p:extLst>
  </p:cSld>
  <p:clrMapOvr>
    <a:masterClrMapping/>
  </p:clrMapOvr>
  <p:transition spd="slow" advClick="0" advTm="59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3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6AB2DB-DEC6-BA25-A66D-D0B988DFD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2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137FE36-151F-E5FC-1863-EFF0D7D74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4" y="1293588"/>
            <a:ext cx="3707936" cy="3809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8AFA62-1DF6-16F4-C934-82CFE49BE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73" y="377317"/>
            <a:ext cx="5611346" cy="607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194300-4E30-E499-256A-B599DDD08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313" y="1335308"/>
            <a:ext cx="5957047" cy="51097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E2188A3-A918-DB11-6D56-8A91536CE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60" l="613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96" y="864680"/>
            <a:ext cx="5225258" cy="4919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4B47DDE-A707-CE6A-94E8-6DAB26E07B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00" r="3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10" y="882747"/>
            <a:ext cx="5611346" cy="52169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C5AB4E4-1602-ED57-A30E-753D271AB6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8" y="3491223"/>
            <a:ext cx="3551749" cy="33883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1A5F8E9-261D-4BA6-5008-4511E35936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500" l="22800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99" y="3491223"/>
            <a:ext cx="4572000" cy="304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50E1CBC-7EBF-5E56-2017-BA253A0BDA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64" b="95378" l="206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35" y="3790470"/>
            <a:ext cx="4572000" cy="2625284"/>
          </a:xfrm>
          <a:prstGeom prst="rect">
            <a:avLst/>
          </a:prstGeom>
        </p:spPr>
      </p:pic>
      <p:pic>
        <p:nvPicPr>
          <p:cNvPr id="2" name="масте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63141" y="377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D4F1DBD-CFB0-EA0E-6190-A95F5AC9B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F3541D6-349C-7384-559A-77F48D2D1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476"/>
            <a:ext cx="3707936" cy="38095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9972F0B-0726-6E5B-AD20-F5AB70C7F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9449" y="2259804"/>
            <a:ext cx="5957047" cy="4919425"/>
          </a:xfrm>
          <a:prstGeom prst="rect">
            <a:avLst/>
          </a:prstGeom>
        </p:spPr>
      </p:pic>
      <p:pic>
        <p:nvPicPr>
          <p:cNvPr id="2" name="сине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83445" y="715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FBE89DA-9DE3-8549-AF7E-2F6A63382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2" y="0"/>
            <a:ext cx="4928616" cy="4469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C95B95F-42EF-68BA-A7CF-440C49FF3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44" b="98623" l="9804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68" y="-201168"/>
            <a:ext cx="5285232" cy="44256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6993EB0-072C-3549-DFD5-56183861E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94" b="97203" l="9843" r="89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2590800"/>
            <a:ext cx="6998208" cy="4358640"/>
          </a:xfrm>
          <a:prstGeom prst="rect">
            <a:avLst/>
          </a:prstGeom>
        </p:spPr>
      </p:pic>
      <p:pic>
        <p:nvPicPr>
          <p:cNvPr id="2" name="гже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40294" y="51267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5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919" y="4218828"/>
            <a:ext cx="7516013" cy="188613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Составил презентацию:</a:t>
            </a:r>
          </a:p>
          <a:p>
            <a:pPr algn="ctr"/>
            <a:r>
              <a:rPr lang="ru-RU" dirty="0" smtClean="0">
                <a:solidFill>
                  <a:schemeClr val="accent1"/>
                </a:solidFill>
              </a:rPr>
              <a:t> Учитель изобразительного искусства Колотова Оксана Николаевна</a:t>
            </a:r>
          </a:p>
          <a:p>
            <a:pPr algn="ctr"/>
            <a:r>
              <a:rPr lang="ru-RU" dirty="0" smtClean="0">
                <a:solidFill>
                  <a:schemeClr val="accent1"/>
                </a:solidFill>
              </a:rPr>
              <a:t>МОУ СОШ </a:t>
            </a:r>
            <a:r>
              <a:rPr lang="ru-RU" dirty="0" err="1" smtClean="0">
                <a:solidFill>
                  <a:schemeClr val="accent1"/>
                </a:solidFill>
              </a:rPr>
              <a:t>с.Укурей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</a:rPr>
              <a:t>Спасибо за внимание!!!</a:t>
            </a:r>
            <a:endParaRPr lang="ru-RU" sz="40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80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30</Words>
  <Application>Microsoft Office PowerPoint</Application>
  <PresentationFormat>Произвольный</PresentationFormat>
  <Paragraphs>6</Paragraphs>
  <Slides>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Тема Office</vt:lpstr>
      <vt:lpstr>Воздушный поток</vt:lpstr>
      <vt:lpstr>Презентация PowerPoint</vt:lpstr>
      <vt:lpstr>Гжель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Юзер</cp:lastModifiedBy>
  <cp:revision>14</cp:revision>
  <dcterms:created xsi:type="dcterms:W3CDTF">2023-06-06T11:07:15Z</dcterms:created>
  <dcterms:modified xsi:type="dcterms:W3CDTF">2023-07-15T12:02:03Z</dcterms:modified>
</cp:coreProperties>
</file>