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65" r:id="rId2"/>
    <p:sldId id="276" r:id="rId3"/>
    <p:sldId id="278" r:id="rId4"/>
    <p:sldId id="280" r:id="rId5"/>
    <p:sldId id="268" r:id="rId6"/>
    <p:sldId id="258" r:id="rId7"/>
    <p:sldId id="272" r:id="rId8"/>
    <p:sldId id="273" r:id="rId9"/>
    <p:sldId id="274" r:id="rId10"/>
    <p:sldId id="277" r:id="rId11"/>
    <p:sldId id="270" r:id="rId12"/>
    <p:sldId id="275" r:id="rId13"/>
    <p:sldId id="261" r:id="rId14"/>
    <p:sldId id="267" r:id="rId15"/>
    <p:sldId id="271" r:id="rId16"/>
    <p:sldId id="279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99" autoAdjust="0"/>
    <p:restoredTop sz="94660"/>
  </p:normalViewPr>
  <p:slideViewPr>
    <p:cSldViewPr>
      <p:cViewPr varScale="1">
        <p:scale>
          <a:sx n="79" d="100"/>
          <a:sy n="79" d="100"/>
        </p:scale>
        <p:origin x="-6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93856-9E8B-497C-9C8A-F75E8C7A1428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D20AB-D840-4A2A-A138-0C1A544F4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90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D20AB-D840-4A2A-A138-0C1A544F4F0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648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heel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Выполнила –учитель изо Вершинина О.Н. </a:t>
            </a:r>
          </a:p>
          <a:p>
            <a:pPr marL="0" indent="0" algn="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МОУ «С(К)ОШИ№4»,</a:t>
            </a:r>
          </a:p>
          <a:p>
            <a:pPr marL="0" indent="0" algn="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города Магнитогорска Челябинской области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5202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Основы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православной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Презентация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«ИКОНА»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698207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2242592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3034680" cy="720080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9" y="2492896"/>
            <a:ext cx="3049438" cy="175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3006041" cy="225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925613"/>
            <a:ext cx="2332102" cy="273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6934"/>
            <a:ext cx="1814128" cy="26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304256" cy="293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091" y="3233536"/>
            <a:ext cx="2113655" cy="334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8" y="205804"/>
            <a:ext cx="3083949" cy="214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1393292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1052736"/>
            <a:ext cx="3764080" cy="3024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вышитые бисером</a:t>
            </a:r>
          </a:p>
          <a:p>
            <a:pPr marL="0" indent="0" algn="ctr">
              <a:buNone/>
            </a:pPr>
            <a:r>
              <a:rPr lang="ru-RU" dirty="0" smtClean="0"/>
              <a:t>мозаичные иконы</a:t>
            </a:r>
          </a:p>
          <a:p>
            <a:pPr marL="0" indent="0" algn="ctr">
              <a:buNone/>
            </a:pPr>
            <a:r>
              <a:rPr lang="ru-RU" dirty="0" smtClean="0"/>
              <a:t>темперные</a:t>
            </a:r>
          </a:p>
          <a:p>
            <a:pPr marL="0" indent="0" algn="ctr">
              <a:buNone/>
            </a:pPr>
            <a:r>
              <a:rPr lang="ru-RU" dirty="0"/>
              <a:t>ф</a:t>
            </a:r>
            <a:r>
              <a:rPr lang="ru-RU" dirty="0" smtClean="0"/>
              <a:t>рески </a:t>
            </a:r>
          </a:p>
          <a:p>
            <a:endParaRPr lang="ru-RU" dirty="0" smtClean="0"/>
          </a:p>
          <a:p>
            <a:endParaRPr lang="ru-RU" dirty="0" smtClean="0"/>
          </a:p>
          <a:p>
            <a:pPr lvl="2"/>
            <a:endParaRPr lang="ru-RU" dirty="0" smtClean="0"/>
          </a:p>
          <a:p>
            <a:pPr lvl="2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32656" y="0"/>
            <a:ext cx="10022631" cy="9087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  технике  исполнения   иконы бывают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nevsepic.com.ua/uploads/posts/2011-04/thumbs/1303332894_53_b.m.-umilenie_www.nevseoboi.com.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1150" y="3296312"/>
            <a:ext cx="2500330" cy="3315438"/>
          </a:xfrm>
          <a:prstGeom prst="rect">
            <a:avLst/>
          </a:prstGeom>
          <a:noFill/>
        </p:spPr>
      </p:pic>
      <p:pic>
        <p:nvPicPr>
          <p:cNvPr id="3078" name="Picture 6" descr="http://nebo365.ru/images/detailed/42/502691_0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6230" y="868074"/>
            <a:ext cx="2042026" cy="2414558"/>
          </a:xfrm>
          <a:prstGeom prst="rect">
            <a:avLst/>
          </a:prstGeom>
          <a:noFill/>
        </p:spPr>
      </p:pic>
      <p:sp>
        <p:nvSpPr>
          <p:cNvPr id="3080" name="AutoShape 8" descr="https://plitka-sk.ru/assets/images/article_pig/stati-2/stati-3/163_14906159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https://plitka-sk.ru/assets/images/article_pig/stati-2/stati-3/163_14906159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https://plitka-sk.ru/assets/images/article_pig/stati-2/stati-3/163_14906159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 descr="https://mospat.ru/wp-content/uploads/2010/08/13-626x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1644" y="1844824"/>
            <a:ext cx="2068964" cy="3384376"/>
          </a:xfrm>
          <a:prstGeom prst="rect">
            <a:avLst/>
          </a:prstGeom>
          <a:noFill/>
        </p:spPr>
      </p:pic>
      <p:pic>
        <p:nvPicPr>
          <p:cNvPr id="3088" name="Picture 16" descr="http://russian7.ru/wp-content/uploads/2016/01/11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975" y="3717032"/>
            <a:ext cx="3592551" cy="2698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34158723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214291"/>
            <a:ext cx="8429684" cy="235745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Иконы писались по строгим законам(канонам)-пространство изображалось без теней, обратная перспектива (фигуры вдали изображались иногда больше, чем на переднем плане, что дает особое  </a:t>
            </a:r>
            <a:r>
              <a:rPr lang="ru-RU" smtClean="0"/>
              <a:t>зрительное </a:t>
            </a:r>
            <a:r>
              <a:rPr lang="ru-RU" smtClean="0"/>
              <a:t> восприятие, четкие </a:t>
            </a:r>
            <a:r>
              <a:rPr lang="ru-RU" dirty="0" smtClean="0"/>
              <a:t>красивые складки на одеждах, особенный наклон головы, удлиненные формы тела ,огромные ,обведенные контуром глаза, на голове нимб-символ святости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71942"/>
            <a:ext cx="8229600" cy="1428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28" name="AutoShape 4" descr="https://i2.ikona7.ru/1/7187/71861961/afacdb/sporitelnica-hlebov-kopiya-starinnoj-ikon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i2.ikona7.ru/1/7187/71861961/afacdb/sporitelnica-hlebov-kopiya-starinnoj-ikon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i2.ikona7.ru/1/7187/71861961/afacdb/sporitelnica-hlebov-kopiya-starinnoj-ikon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ww.ljplus.ru/img4/m/i/mirjanica/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428868"/>
            <a:ext cx="8501122" cy="424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4464496" cy="47525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spc="-100" dirty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В России и за ее границами хорошо знают это имя - Андрей Рублёв. Иконы и фрески, созданные мастером около шести веков назад, являются настоящей жемчужиной русского искусства и волнуют эстетические чувства людей до сих пор. </a:t>
            </a:r>
            <a:endParaRPr lang="ru-RU" sz="2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4402832" cy="11521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Андрей Рублев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www.stihi.ru/pics/2014/08/17/302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32656"/>
            <a:ext cx="4214842" cy="6331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231732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24000"/>
            <a:ext cx="3686172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Чудотворная икона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AutoShape 2" descr="https://bigslide.ru/images/23/22437/831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https://bigslide.ru/images/23/22437/831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https://bigslide.ru/images/23/22437/831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2" name="Picture 8" descr="http://900igr.net/up/datas/128488/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1268760"/>
            <a:ext cx="8550305" cy="537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9437366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85728"/>
            <a:ext cx="3757610" cy="700092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Я инок, приникший к иконе -</a:t>
            </a:r>
            <a:br>
              <a:rPr lang="ru-RU" dirty="0" smtClean="0"/>
            </a:br>
            <a:r>
              <a:rPr lang="ru-RU" dirty="0" smtClean="0"/>
              <a:t>в смиренье проходят часы,</a:t>
            </a:r>
            <a:br>
              <a:rPr lang="ru-RU" dirty="0" smtClean="0"/>
            </a:br>
            <a:r>
              <a:rPr lang="ru-RU" dirty="0" smtClean="0"/>
              <a:t>и он оживает, склоненный,</a:t>
            </a:r>
            <a:br>
              <a:rPr lang="ru-RU" dirty="0" smtClean="0"/>
            </a:br>
            <a:r>
              <a:rPr lang="ru-RU" dirty="0" smtClean="0"/>
              <a:t>Архангел Златые власы.</a:t>
            </a:r>
          </a:p>
          <a:p>
            <a:pPr>
              <a:buNone/>
            </a:pPr>
            <a:r>
              <a:rPr lang="ru-RU" dirty="0" smtClean="0"/>
              <a:t>Как облако, кажется зыбкой</a:t>
            </a:r>
            <a:br>
              <a:rPr lang="ru-RU" dirty="0" smtClean="0"/>
            </a:br>
            <a:r>
              <a:rPr lang="ru-RU" dirty="0" smtClean="0"/>
              <a:t>волнистая ризы черта,</a:t>
            </a:r>
            <a:br>
              <a:rPr lang="ru-RU" dirty="0" smtClean="0"/>
            </a:br>
            <a:r>
              <a:rPr lang="ru-RU" dirty="0" smtClean="0"/>
              <a:t>продленная взглядом улыбка,</a:t>
            </a:r>
            <a:br>
              <a:rPr lang="ru-RU" dirty="0" smtClean="0"/>
            </a:br>
            <a:r>
              <a:rPr lang="ru-RU" dirty="0" smtClean="0"/>
              <a:t>и губ молчаливых чета.</a:t>
            </a:r>
          </a:p>
          <a:p>
            <a:pPr>
              <a:buNone/>
            </a:pPr>
            <a:r>
              <a:rPr lang="ru-RU" dirty="0" smtClean="0"/>
              <a:t>За ризою - трав тень резная,</a:t>
            </a:r>
            <a:br>
              <a:rPr lang="ru-RU" dirty="0" smtClean="0"/>
            </a:br>
            <a:r>
              <a:rPr lang="ru-RU" dirty="0" smtClean="0"/>
              <a:t>смыкаются крылья в огне,</a:t>
            </a:r>
            <a:br>
              <a:rPr lang="ru-RU" dirty="0" smtClean="0"/>
            </a:br>
            <a:r>
              <a:rPr lang="ru-RU" dirty="0" smtClean="0"/>
              <a:t>он жизнь мою тайную знает,</a:t>
            </a:r>
            <a:br>
              <a:rPr lang="ru-RU" dirty="0" smtClean="0"/>
            </a:br>
            <a:r>
              <a:rPr lang="ru-RU" dirty="0" smtClean="0"/>
              <a:t>он тайно грустит обо мне.</a:t>
            </a:r>
          </a:p>
          <a:p>
            <a:pPr>
              <a:buNone/>
            </a:pPr>
            <a:r>
              <a:rPr lang="ru-RU" dirty="0" smtClean="0"/>
              <a:t>Из жизни, порой, исчезает -</a:t>
            </a:r>
            <a:br>
              <a:rPr lang="ru-RU" dirty="0" smtClean="0"/>
            </a:br>
            <a:r>
              <a:rPr lang="ru-RU" dirty="0" smtClean="0"/>
              <a:t>поступкам своим господин,</a:t>
            </a:r>
            <a:br>
              <a:rPr lang="ru-RU" dirty="0" smtClean="0"/>
            </a:br>
            <a:r>
              <a:rPr lang="ru-RU" dirty="0" smtClean="0"/>
              <a:t>но обликом вечным - спасает,</a:t>
            </a:r>
            <a:br>
              <a:rPr lang="ru-RU" dirty="0" smtClean="0"/>
            </a:br>
            <a:r>
              <a:rPr lang="ru-RU" dirty="0" smtClean="0"/>
              <a:t>когда я стою перед ним,</a:t>
            </a:r>
          </a:p>
          <a:p>
            <a:pPr>
              <a:buNone/>
            </a:pPr>
            <a:r>
              <a:rPr lang="ru-RU" dirty="0" smtClean="0"/>
              <a:t>когда его нежно-упорный</a:t>
            </a:r>
            <a:br>
              <a:rPr lang="ru-RU" dirty="0" smtClean="0"/>
            </a:br>
            <a:r>
              <a:rPr lang="ru-RU" dirty="0" smtClean="0"/>
              <a:t>ко мне устремляется взгляд...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Он, вечностью отдаленный,</a:t>
            </a:r>
            <a:br>
              <a:rPr lang="ru-RU" dirty="0" smtClean="0"/>
            </a:br>
            <a:r>
              <a:rPr lang="ru-RU" dirty="0" smtClean="0"/>
              <a:t>быть может, небесный мой брат...</a:t>
            </a:r>
            <a:br>
              <a:rPr lang="ru-RU" dirty="0" smtClean="0"/>
            </a:br>
            <a:r>
              <a:rPr lang="ru-RU" dirty="0" smtClean="0"/>
              <a:t>             </a:t>
            </a:r>
          </a:p>
          <a:p>
            <a:pPr>
              <a:buNone/>
            </a:pPr>
            <a:r>
              <a:rPr lang="ru-RU" dirty="0" smtClean="0"/>
              <a:t>               Людмила Колодяжная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6248" y="214290"/>
            <a:ext cx="4572032" cy="21431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 иконе АНГЕЛ ЗЛАТЫЕ ВЛАСЫ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2050" name="AutoShape 2" descr="https://s15.stc.all.kpcdn.net/share/i/12/10228211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s15.stc.all.kpcdn.net/share/i/12/10228211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s15.stc.all.kpcdn.net/share/i/12/10228211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C:\Documents and Settings\Admin\Рабочий стол\анге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785926"/>
            <a:ext cx="4822066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12832" cy="10409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Владимирская икона           Образ Богоматерь «Донская «</a:t>
            </a:r>
          </a:p>
          <a:p>
            <a:pPr marL="0" indent="0">
              <a:buNone/>
            </a:pPr>
            <a:r>
              <a:rPr lang="ru-RU" dirty="0" smtClean="0"/>
              <a:t> Божией Матери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Особо почитаемые иконы на Руси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cdn2.russian7.ru/wp-content/uploads/2012/04/%D0%92%D0%BB%D0%B0%D0%B4%D0%B8%D0%BC%D0%B8%D1%80%D1%81%D0%BA%D0%B0%D1%8F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3672408" cy="4181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2.russian7.ru/wp-content/uploads/2012/04/%D0%94%D0%BE%D0%BD%D1%81%D0%BA%D0%B0%D1%8F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593976" cy="4181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639371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357166"/>
            <a:ext cx="8358246" cy="1428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                              Любите свою Родину! </a:t>
            </a:r>
          </a:p>
          <a:p>
            <a:pPr>
              <a:buNone/>
            </a:pPr>
            <a:r>
              <a:rPr lang="ru-RU" sz="2800" dirty="0" smtClean="0"/>
              <a:t>         Знайте и уважайте историю Отечества!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5016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Спасибо за внимание 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26" name="AutoShape 2" descr="https://cdn.fishki.net/upload/post/201503/19/1470395/gandexru-26_e19aef194b24e06c36005edb7c554d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Documents and Settings\Admin\Рабочий стол\х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8286808" cy="36277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6630197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00298" y="1714488"/>
            <a:ext cx="5286412" cy="535785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В этой храмине тесной,</a:t>
            </a:r>
            <a:br>
              <a:rPr lang="ru-RU" dirty="0" smtClean="0"/>
            </a:br>
            <a:r>
              <a:rPr lang="ru-RU" dirty="0" smtClean="0"/>
              <a:t>Под расписанным сводом,</a:t>
            </a:r>
            <a:br>
              <a:rPr lang="ru-RU" dirty="0" smtClean="0"/>
            </a:br>
            <a:r>
              <a:rPr lang="ru-RU" dirty="0" smtClean="0"/>
              <a:t>Сумрак тайны небесной</a:t>
            </a:r>
            <a:br>
              <a:rPr lang="ru-RU" dirty="0" smtClean="0"/>
            </a:br>
            <a:r>
              <a:rPr lang="ru-RU" dirty="0" smtClean="0"/>
              <a:t>Озарен пред народом.</a:t>
            </a:r>
            <a:br>
              <a:rPr lang="ru-RU" dirty="0" smtClean="0"/>
            </a:br>
            <a:r>
              <a:rPr lang="ru-RU" dirty="0" smtClean="0"/>
              <a:t>В свете тихом и чистом,</a:t>
            </a:r>
            <a:br>
              <a:rPr lang="ru-RU" dirty="0" smtClean="0"/>
            </a:br>
            <a:r>
              <a:rPr lang="ru-RU" dirty="0" smtClean="0"/>
              <a:t>В легком дыме курений,</a:t>
            </a:r>
            <a:br>
              <a:rPr lang="ru-RU" dirty="0" smtClean="0"/>
            </a:br>
            <a:r>
              <a:rPr lang="ru-RU" dirty="0" smtClean="0"/>
              <a:t>Словно в мире лучистом,</a:t>
            </a:r>
            <a:br>
              <a:rPr lang="ru-RU" dirty="0" smtClean="0"/>
            </a:br>
            <a:r>
              <a:rPr lang="ru-RU" dirty="0" smtClean="0"/>
              <a:t>Ходят ясные тени.</a:t>
            </a:r>
            <a:br>
              <a:rPr lang="ru-RU" dirty="0" smtClean="0"/>
            </a:br>
            <a:r>
              <a:rPr lang="ru-RU" dirty="0" smtClean="0"/>
              <a:t>Слышно детское пенье,</a:t>
            </a:r>
            <a:br>
              <a:rPr lang="ru-RU" dirty="0" smtClean="0"/>
            </a:br>
            <a:r>
              <a:rPr lang="ru-RU" dirty="0" smtClean="0"/>
              <a:t>Славословие светам,</a:t>
            </a:r>
            <a:br>
              <a:rPr lang="ru-RU" dirty="0" smtClean="0"/>
            </a:br>
            <a:r>
              <a:rPr lang="ru-RU" dirty="0" smtClean="0"/>
              <a:t>В сладкой смене молении</a:t>
            </a:r>
            <a:br>
              <a:rPr lang="ru-RU" dirty="0" smtClean="0"/>
            </a:br>
            <a:r>
              <a:rPr lang="ru-RU" dirty="0" smtClean="0"/>
              <a:t>Умиленным ответом.</a:t>
            </a:r>
            <a:br>
              <a:rPr lang="ru-RU" dirty="0" smtClean="0"/>
            </a:br>
            <a:r>
              <a:rPr lang="ru-RU" dirty="0" smtClean="0"/>
              <a:t>А вдали в полусвете</a:t>
            </a:r>
            <a:br>
              <a:rPr lang="ru-RU" dirty="0" smtClean="0"/>
            </a:br>
            <a:r>
              <a:rPr lang="ru-RU" dirty="0" smtClean="0"/>
              <a:t>Лики смотрят с иконы,</a:t>
            </a:r>
            <a:br>
              <a:rPr lang="ru-RU" dirty="0" smtClean="0"/>
            </a:br>
            <a:r>
              <a:rPr lang="ru-RU" dirty="0" smtClean="0"/>
              <a:t>К нам глядят из столетий</a:t>
            </a:r>
            <a:br>
              <a:rPr lang="ru-RU" dirty="0" smtClean="0"/>
            </a:br>
            <a:r>
              <a:rPr lang="ru-RU" dirty="0" smtClean="0"/>
              <a:t>Под священные звоны. 2</a:t>
            </a:r>
          </a:p>
          <a:p>
            <a:pPr>
              <a:buNone/>
            </a:pPr>
            <a:r>
              <a:rPr lang="ru-RU" dirty="0" smtClean="0"/>
              <a:t>                                 9 августа 1899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В.Брюсов(1873-1924гг)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xn--80aak5betd4b9b.xn--p1ai/_ph/16/2/3371475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429000"/>
            <a:ext cx="2523111" cy="3143272"/>
          </a:xfrm>
          <a:prstGeom prst="rect">
            <a:avLst/>
          </a:prstGeom>
          <a:noFill/>
        </p:spPr>
      </p:pic>
      <p:pic>
        <p:nvPicPr>
          <p:cNvPr id="1028" name="Picture 4" descr="http://bigl1fe.ru/wp-content/uploads/2017/01/641da212a8e9d5a7afc5580b831d68d6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9" y="214290"/>
            <a:ext cx="3428992" cy="32146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0" y="2348880"/>
            <a:ext cx="4104456" cy="37471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Икона показывает сокровенный мир души святого человека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52400"/>
            <a:ext cx="8291264" cy="1219200"/>
          </a:xfrm>
        </p:spPr>
        <p:txBody>
          <a:bodyPr/>
          <a:lstStyle/>
          <a:p>
            <a:r>
              <a:rPr lang="ru-RU" sz="2400" b="1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</a:rPr>
              <a:t>Ико́на</a:t>
            </a:r>
            <a:r>
              <a:rPr lang="ru-RU" sz="24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</a:rPr>
              <a:t> — в христианстве  священное изображение лиц или событий библейской или церковной истории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988296" cy="455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969688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4329114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900igr.net/up/datas/187752/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285728"/>
            <a:ext cx="8429684" cy="6286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460" y="1628800"/>
            <a:ext cx="4500594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   Храм Христа Спасителя в   Москве(1839-1883)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      </a:t>
            </a:r>
            <a:r>
              <a:rPr lang="ru-RU" sz="3200" b="1" dirty="0" err="1" smtClean="0">
                <a:solidFill>
                  <a:srgbClr val="C00000"/>
                </a:solidFill>
              </a:rPr>
              <a:t>Ико́на</a:t>
            </a:r>
            <a:r>
              <a:rPr lang="ru-RU" sz="3200" b="1" dirty="0" smtClean="0">
                <a:solidFill>
                  <a:srgbClr val="C00000"/>
                </a:solidFill>
              </a:rPr>
              <a:t> в храме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http://www.to-world-travel.ru/img/%D1%85%D1%80%D0%B0%D0%BC/4389/4389.988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643314"/>
            <a:ext cx="4024305" cy="3086099"/>
          </a:xfrm>
          <a:prstGeom prst="rect">
            <a:avLst/>
          </a:prstGeom>
          <a:noFill/>
        </p:spPr>
      </p:pic>
      <p:pic>
        <p:nvPicPr>
          <p:cNvPr id="7172" name="Picture 4" descr="http://mtdata.ru/u8/photoEA6F/20116102374-0/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460" y="2996952"/>
            <a:ext cx="4500594" cy="3709748"/>
          </a:xfrm>
          <a:prstGeom prst="rect">
            <a:avLst/>
          </a:prstGeom>
          <a:noFill/>
        </p:spPr>
      </p:pic>
      <p:pic>
        <p:nvPicPr>
          <p:cNvPr id="7174" name="Picture 6" descr="http://adevarul.ro/assets/adevarul.ro/MRImage/2012/10/05/506eaa4f8a396968669189f0/978x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76673"/>
            <a:ext cx="3907977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9171457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28670"/>
            <a:ext cx="6531068" cy="4516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Серафимо-Дивеевский</a:t>
            </a:r>
            <a:r>
              <a:rPr lang="ru-RU" dirty="0" smtClean="0"/>
              <a:t> монастырь (18 век)</a:t>
            </a:r>
          </a:p>
          <a:p>
            <a:pPr marL="0" indent="0" algn="r">
              <a:buNone/>
            </a:pPr>
            <a:r>
              <a:rPr lang="ru-RU" dirty="0" smtClean="0"/>
              <a:t>                                    </a:t>
            </a:r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dirty="0" smtClean="0"/>
              <a:t>Соловецкий монастырь                      (1420—1430-х г)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52400"/>
            <a:ext cx="8472517" cy="77627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Икона в  монастыре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im0-tub-ru.yandex.net/i?id=2c73d769cf3a4584fd1a8c4c1bd67c2e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1403931"/>
            <a:ext cx="4533900" cy="2262183"/>
          </a:xfrm>
          <a:prstGeom prst="rect">
            <a:avLst/>
          </a:prstGeom>
          <a:noFill/>
        </p:spPr>
      </p:pic>
      <p:pic>
        <p:nvPicPr>
          <p:cNvPr id="5124" name="Picture 4" descr="http://ukhtoma.ru/belomor/so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4547892"/>
            <a:ext cx="4524402" cy="2214554"/>
          </a:xfrm>
          <a:prstGeom prst="rect">
            <a:avLst/>
          </a:prstGeom>
          <a:noFill/>
        </p:spPr>
      </p:pic>
      <p:sp>
        <p:nvSpPr>
          <p:cNvPr id="5126" name="AutoShape 6" descr="http://74.r.photoshare.ru/00749/007263e5b21dfe6be4021e0d4ba5559ccfa881a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http://74.r.photoshare.ru/00749/007263e5b21dfe6be4021e0d4ba5559ccfa881a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http://74.r.photoshare.ru/00749/007263e5b21dfe6be4021e0d4ba5559ccfa881a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http://74.r.photoshare.ru/00749/007263e5b21dfe6be4021e0d4ba5559ccfa881a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http://74.r.photoshare.ru/00749/007263e5b21dfe6be4021e0d4ba5559ccfa881a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6" name="AutoShape 16" descr="http://74.r.photoshare.ru/00749/007263e5b21dfe6be4021e0d4ba5559ccfa881a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8" name="Picture 18" descr="http://www.cirota.ru/forum/images/46/4640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14290"/>
            <a:ext cx="1964166" cy="3451824"/>
          </a:xfrm>
          <a:prstGeom prst="rect">
            <a:avLst/>
          </a:prstGeom>
          <a:noFill/>
        </p:spPr>
      </p:pic>
      <p:pic>
        <p:nvPicPr>
          <p:cNvPr id="5140" name="Picture 20" descr="https://im0-tub-ru.yandex.net/i?id=9d2ba88e0e5e1db4dc97862a8fd65448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666114"/>
            <a:ext cx="2520279" cy="3096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2332334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401080" cy="16192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Для икон ранее выделялось самое почетное место, называемое красным или святым углом, божницей, кивотом (киотом). Такое место богато украшалось, содержалось в безукоризненной чистоте, оно служило в качестве своеобразного домашнего алтаря, где члены семьи могли помолиться, испросить у Господа благословения.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              Икона в русском доме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8130" name="Picture 2" descr="https://im0-tub-ru.yandex.net/i?id=2e55083e461c1bf25dad392e1db47f5e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996952"/>
            <a:ext cx="4320480" cy="3575320"/>
          </a:xfrm>
          <a:prstGeom prst="rect">
            <a:avLst/>
          </a:prstGeom>
          <a:noFill/>
        </p:spPr>
      </p:pic>
      <p:pic>
        <p:nvPicPr>
          <p:cNvPr id="48132" name="Picture 4" descr="http://artpo.ru/img/54000/546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8290" y="2996953"/>
            <a:ext cx="4071966" cy="35589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857232"/>
            <a:ext cx="8686800" cy="1785950"/>
          </a:xfrm>
        </p:spPr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        ИКОНОСТАС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26" name="AutoShape 2" descr="https://upload.wikimedia.org/wikipedia/commons/thumb/6/69/Uglich_Cathedral_of_the_Ressurection_Iconostasis.jpg/400px-Uglich_Cathedral_of_the_Ressurection_Iconostas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upload.wikimedia.org/wikipedia/commons/thumb/6/69/Uglich_Cathedral_of_the_Ressurection_Iconostasis.jpg/800px-Uglich_Cathedral_of_the_Ressurection_Iconostas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s1.fotokto.ru/photo/full/11/111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041494"/>
            <a:ext cx="8073602" cy="55321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681652" y="1412776"/>
            <a:ext cx="5282836" cy="544522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152400"/>
            <a:ext cx="8535322" cy="7762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Иконописец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02" name="Picture 2" descr="https://fs00.infourok.ru/images/doc/217/247084/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000108"/>
            <a:ext cx="5500726" cy="39470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268" name="Picture 4" descr="http://img1.liveinternet.ru/images/attach/c/10/109/723/109723195_272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429000"/>
            <a:ext cx="4357718" cy="32682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1594</TotalTime>
  <Words>261</Words>
  <Application>Microsoft Office PowerPoint</Application>
  <PresentationFormat>Экран (4:3)</PresentationFormat>
  <Paragraphs>56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Бумажная</vt:lpstr>
      <vt:lpstr>                      Основы  православной  культуры                           Презентация                          «ИКОНА»</vt:lpstr>
      <vt:lpstr>Слайд 2</vt:lpstr>
      <vt:lpstr>Ико́на — в христианстве  священное изображение лиц или событий библейской или церковной истории</vt:lpstr>
      <vt:lpstr>Слайд 4</vt:lpstr>
      <vt:lpstr>      Ико́на в храме</vt:lpstr>
      <vt:lpstr>      Икона в  монастыре</vt:lpstr>
      <vt:lpstr>               Икона в русском доме</vt:lpstr>
      <vt:lpstr>                  ИКОНОСТАС</vt:lpstr>
      <vt:lpstr>Иконописец</vt:lpstr>
      <vt:lpstr>Слайд 10</vt:lpstr>
      <vt:lpstr>По  технике  исполнения   иконы бывают</vt:lpstr>
      <vt:lpstr>Слайд 12</vt:lpstr>
      <vt:lpstr>Андрей Рублев  </vt:lpstr>
      <vt:lpstr>             Чудотворная икона</vt:lpstr>
      <vt:lpstr>К иконе АНГЕЛ ЗЛАТЫЕ ВЛАСЫ </vt:lpstr>
      <vt:lpstr>Особо почитаемые иконы на Руси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Un1t</dc:creator>
  <cp:lastModifiedBy>Admin</cp:lastModifiedBy>
  <cp:revision>198</cp:revision>
  <dcterms:created xsi:type="dcterms:W3CDTF">2017-02-06T03:47:29Z</dcterms:created>
  <dcterms:modified xsi:type="dcterms:W3CDTF">2018-04-03T16:18:43Z</dcterms:modified>
</cp:coreProperties>
</file>