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534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F0C4-F342-4E83-A764-DDAF14E6FB04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D43-9B4B-4781-8477-BB08BC3D3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49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F0C4-F342-4E83-A764-DDAF14E6FB04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D43-9B4B-4781-8477-BB08BC3D3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448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F0C4-F342-4E83-A764-DDAF14E6FB04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D43-9B4B-4781-8477-BB08BC3D3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8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F0C4-F342-4E83-A764-DDAF14E6FB04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D43-9B4B-4781-8477-BB08BC3D3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73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F0C4-F342-4E83-A764-DDAF14E6FB04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D43-9B4B-4781-8477-BB08BC3D3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86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F0C4-F342-4E83-A764-DDAF14E6FB04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D43-9B4B-4781-8477-BB08BC3D3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62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F0C4-F342-4E83-A764-DDAF14E6FB04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D43-9B4B-4781-8477-BB08BC3D3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33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F0C4-F342-4E83-A764-DDAF14E6FB04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D43-9B4B-4781-8477-BB08BC3D3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41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F0C4-F342-4E83-A764-DDAF14E6FB04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D43-9B4B-4781-8477-BB08BC3D3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65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F0C4-F342-4E83-A764-DDAF14E6FB04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D43-9B4B-4781-8477-BB08BC3D3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97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F0C4-F342-4E83-A764-DDAF14E6FB04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D43-9B4B-4781-8477-BB08BC3D3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11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AF0C4-F342-4E83-A764-DDAF14E6FB04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76D43-9B4B-4781-8477-BB08BC3D3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53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latin typeface="Arial Black" panose="020B0A04020102020204" pitchFamily="34" charset="0"/>
              </a:rPr>
              <a:t>Моя школа</a:t>
            </a:r>
            <a:endParaRPr lang="ru-RU" sz="8000" b="1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i="1" dirty="0" smtClean="0"/>
              <a:t>Подготовил ученик 1 «Б» класса МБОУ СОШ №2</a:t>
            </a:r>
          </a:p>
          <a:p>
            <a:pPr algn="r"/>
            <a:r>
              <a:rPr lang="ru-RU" i="1" dirty="0" err="1" smtClean="0"/>
              <a:t>Кутовой</a:t>
            </a:r>
            <a:r>
              <a:rPr lang="ru-RU" i="1" dirty="0" smtClean="0"/>
              <a:t> Фёдор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1877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" y="308610"/>
            <a:ext cx="4194810" cy="57950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3550" y="605790"/>
            <a:ext cx="6069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crom Medium" panose="00000600000000000000" pitchFamily="2" charset="-52"/>
              </a:rPr>
              <a:t>Меня зовут </a:t>
            </a:r>
            <a:r>
              <a:rPr lang="ru-RU" sz="2400" b="1" dirty="0" err="1" smtClean="0">
                <a:latin typeface="Acrom Medium" panose="00000600000000000000" pitchFamily="2" charset="-52"/>
              </a:rPr>
              <a:t>Кутовой</a:t>
            </a:r>
            <a:r>
              <a:rPr lang="ru-RU" sz="2400" b="1" dirty="0" smtClean="0">
                <a:latin typeface="Acrom Medium" panose="00000600000000000000" pitchFamily="2" charset="-52"/>
              </a:rPr>
              <a:t> Фёдор.</a:t>
            </a:r>
          </a:p>
          <a:p>
            <a:r>
              <a:rPr lang="ru-RU" sz="2400" b="1" dirty="0" smtClean="0">
                <a:latin typeface="Acrom Medium" panose="00000600000000000000" pitchFamily="2" charset="-52"/>
              </a:rPr>
              <a:t>Мне 7 лет.</a:t>
            </a:r>
          </a:p>
          <a:p>
            <a:endParaRPr lang="ru-RU" sz="2400" b="1" dirty="0">
              <a:latin typeface="Acrom Medium" panose="00000600000000000000" pitchFamily="2" charset="-52"/>
            </a:endParaRPr>
          </a:p>
          <a:p>
            <a:r>
              <a:rPr lang="ru-RU" sz="2400" b="1" dirty="0" smtClean="0">
                <a:latin typeface="Acrom Medium" panose="00000600000000000000" pitchFamily="2" charset="-52"/>
              </a:rPr>
              <a:t>1 сентября 2018 года я пошел в Школу №2 в городе Лобня Московской области.</a:t>
            </a:r>
            <a:endParaRPr lang="ru-RU" sz="2400" b="1" dirty="0">
              <a:latin typeface="Acrom Medium" panose="000006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582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3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0730" y="4229100"/>
            <a:ext cx="54749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Это моя школа.</a:t>
            </a:r>
          </a:p>
          <a:p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Здесь я познакомился с моей первой учительницей и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одноклассниками.</a:t>
            </a:r>
            <a:endParaRPr lang="ru-RU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2019 году моей школе исполняется 40 лет.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2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" y="102870"/>
            <a:ext cx="2762250" cy="3771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6140" y="480060"/>
            <a:ext cx="6972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  <a:latin typeface="Acrom Medium" panose="00000600000000000000" pitchFamily="2" charset="-52"/>
              </a:rPr>
              <a:t>Надежда Александровна -  моя первая учительница. Она учит нас читать, писать, считать, быть дружными и помогать друг другу.</a:t>
            </a:r>
          </a:p>
          <a:p>
            <a:r>
              <a:rPr lang="ru-RU" dirty="0" smtClean="0">
                <a:solidFill>
                  <a:srgbClr val="002060"/>
                </a:solidFill>
                <a:latin typeface="Acrom Medium" panose="00000600000000000000" pitchFamily="2" charset="-52"/>
              </a:rPr>
              <a:t> </a:t>
            </a:r>
          </a:p>
          <a:p>
            <a:r>
              <a:rPr lang="ru-RU" dirty="0" smtClean="0">
                <a:solidFill>
                  <a:srgbClr val="002060"/>
                </a:solidFill>
                <a:latin typeface="Acrom Medium" panose="00000600000000000000" pitchFamily="2" charset="-52"/>
              </a:rPr>
              <a:t>Надежда Александровна моя любимая учительница.</a:t>
            </a:r>
            <a:endParaRPr lang="ru-RU" dirty="0">
              <a:solidFill>
                <a:srgbClr val="002060"/>
              </a:solidFill>
              <a:latin typeface="Acrom Medium" panose="000006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990" y="2234386"/>
            <a:ext cx="6126480" cy="4507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9405" y="3874770"/>
            <a:ext cx="2775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Учительница </a:t>
            </a:r>
            <a:r>
              <a:rPr lang="ru-RU" b="1" dirty="0" smtClean="0">
                <a:solidFill>
                  <a:srgbClr val="002060"/>
                </a:solidFill>
              </a:rPr>
              <a:t>первая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 </a:t>
            </a:r>
            <a:r>
              <a:rPr lang="ru-RU" b="1" dirty="0">
                <a:solidFill>
                  <a:srgbClr val="002060"/>
                </a:solidFill>
              </a:rPr>
              <a:t>каждого – своя</a:t>
            </a:r>
          </a:p>
          <a:p>
            <a:r>
              <a:rPr lang="ru-RU" b="1" dirty="0">
                <a:solidFill>
                  <a:srgbClr val="002060"/>
                </a:solidFill>
              </a:rPr>
              <a:t>И пусть она хорошая,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но </a:t>
            </a:r>
            <a:r>
              <a:rPr lang="ru-RU" b="1" dirty="0">
                <a:solidFill>
                  <a:srgbClr val="002060"/>
                </a:solidFill>
              </a:rPr>
              <a:t>лучше всех – моя! </a:t>
            </a:r>
          </a:p>
        </p:txBody>
      </p:sp>
    </p:spTree>
    <p:extLst>
      <p:ext uri="{BB962C8B-B14F-4D97-AF65-F5344CB8AC3E}">
        <p14:creationId xmlns:p14="http://schemas.microsoft.com/office/powerpoint/2010/main" val="189341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543300"/>
            <a:ext cx="5562600" cy="31546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734949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8860" y="4389120"/>
            <a:ext cx="3463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crom Bold" panose="00000800000000000000" pitchFamily="2" charset="-52"/>
              </a:rPr>
              <a:t>На уроках мы не только пишем и читаем, но и делаем различные поделки.</a:t>
            </a:r>
            <a:endParaRPr lang="ru-RU" dirty="0">
              <a:solidFill>
                <a:srgbClr val="002060"/>
              </a:solidFill>
              <a:latin typeface="Acrom Bold" panose="00000800000000000000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2380" y="982980"/>
            <a:ext cx="2686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crom Bold" panose="00000800000000000000" pitchFamily="2" charset="-52"/>
              </a:rPr>
              <a:t>Наш класс принимал участие в школьной Олимпиаде по физкультуре </a:t>
            </a:r>
            <a:r>
              <a:rPr lang="ru-RU" dirty="0" smtClean="0">
                <a:solidFill>
                  <a:srgbClr val="002060"/>
                </a:solidFill>
                <a:latin typeface="Acrom Bold" panose="00000800000000000000" pitchFamily="2" charset="-52"/>
              </a:rPr>
              <a:t>«Веселые старты». </a:t>
            </a:r>
            <a:endParaRPr lang="ru-RU" dirty="0">
              <a:solidFill>
                <a:srgbClr val="002060"/>
              </a:solidFill>
              <a:latin typeface="Acrom Bold" panose="000008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9530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880110"/>
            <a:ext cx="7726680" cy="50977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41030" y="1131570"/>
            <a:ext cx="24460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crom Bold" panose="00000800000000000000" pitchFamily="2" charset="-52"/>
              </a:rPr>
              <a:t>С нашим классом мы  ходили на художественную выставку. </a:t>
            </a:r>
          </a:p>
          <a:p>
            <a:endParaRPr lang="ru-RU" dirty="0">
              <a:solidFill>
                <a:srgbClr val="002060"/>
              </a:solidFill>
              <a:latin typeface="Acrom Bold" panose="00000800000000000000" pitchFamily="2" charset="-52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crom Bold" panose="00000800000000000000" pitchFamily="2" charset="-52"/>
              </a:rPr>
              <a:t>Мне очень понравилось</a:t>
            </a:r>
            <a:r>
              <a:rPr lang="ru-RU" dirty="0" smtClean="0">
                <a:latin typeface="Acrom Bold" panose="00000800000000000000" pitchFamily="2" charset="-52"/>
              </a:rPr>
              <a:t>.</a:t>
            </a:r>
            <a:endParaRPr lang="ru-RU" dirty="0">
              <a:latin typeface="Acrom Bold" panose="000008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1460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6912" y="891540"/>
            <a:ext cx="5829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Я очень люблю ходить в </a:t>
            </a:r>
            <a:r>
              <a:rPr lang="ru-RU" sz="2400" i="1" dirty="0" smtClean="0">
                <a:solidFill>
                  <a:srgbClr val="002060"/>
                </a:solidFill>
              </a:rPr>
              <a:t>школу, потому что  </a:t>
            </a:r>
            <a:r>
              <a:rPr lang="ru-RU" sz="2400" i="1" dirty="0" smtClean="0">
                <a:solidFill>
                  <a:srgbClr val="002060"/>
                </a:solidFill>
              </a:rPr>
              <a:t>в школе я узнаю каждый день много нового и интересного.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432" y="2091869"/>
            <a:ext cx="7025641" cy="372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6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7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171</Words>
  <Application>Microsoft Office PowerPoint</Application>
  <PresentationFormat>Широкоэкранный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Acrom Bold</vt:lpstr>
      <vt:lpstr>Acrom Medium</vt:lpstr>
      <vt:lpstr>Arial</vt:lpstr>
      <vt:lpstr>Arial Black</vt:lpstr>
      <vt:lpstr>Calibri</vt:lpstr>
      <vt:lpstr>Calibri Light</vt:lpstr>
      <vt:lpstr>Тема Office</vt:lpstr>
      <vt:lpstr>Моя школа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школа</dc:title>
  <dc:creator>Станция</dc:creator>
  <cp:lastModifiedBy>Станция</cp:lastModifiedBy>
  <cp:revision>17</cp:revision>
  <dcterms:created xsi:type="dcterms:W3CDTF">2019-02-03T13:05:39Z</dcterms:created>
  <dcterms:modified xsi:type="dcterms:W3CDTF">2019-02-05T16:42:48Z</dcterms:modified>
</cp:coreProperties>
</file>