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83" r:id="rId14"/>
    <p:sldId id="278" r:id="rId15"/>
    <p:sldId id="279" r:id="rId16"/>
    <p:sldId id="280" r:id="rId17"/>
    <p:sldId id="281" r:id="rId18"/>
    <p:sldId id="268" r:id="rId19"/>
    <p:sldId id="269" r:id="rId20"/>
    <p:sldId id="282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5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vbask-s12@mail.ru" TargetMode="External"/><Relationship Id="rId2" Type="http://schemas.openxmlformats.org/officeDocument/2006/relationships/hyperlink" Target="http://30vbask.edusite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pxwiki.com/uxod_za_licom/narodnye-sredstva-dlya-rosta-resnic" TargetMode="External"/><Relationship Id="rId2" Type="http://schemas.openxmlformats.org/officeDocument/2006/relationships/hyperlink" Target="http://www.bookin.org.ru/bookin/chenopodium_album_l_semejstvo_marevye_mar_belaya_lebeda_lechenie_zabolevanij_narodnymi_sredstvami_messbookin5111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vitamins.lovetoknow.com/Quercetin_Side_Effects" TargetMode="External"/><Relationship Id="rId4" Type="http://schemas.openxmlformats.org/officeDocument/2006/relationships/hyperlink" Target="http://uh.ru/a/60757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762000"/>
            <a:ext cx="8389034" cy="2743199"/>
          </a:xfrm>
          <a:prstGeom prst="round2DiagRect">
            <a:avLst>
              <a:gd name="adj1" fmla="val 38256"/>
              <a:gd name="adj2" fmla="val 0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Зелёный лук – наш добрый друг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0" y="3886200"/>
            <a:ext cx="4960034" cy="20574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Авторы проекта:</a:t>
            </a:r>
          </a:p>
          <a:p>
            <a:r>
              <a:rPr lang="ru-RU" dirty="0" smtClean="0"/>
              <a:t>ученицы 1 А класса</a:t>
            </a:r>
          </a:p>
          <a:p>
            <a:r>
              <a:rPr lang="ru-RU" dirty="0" smtClean="0"/>
              <a:t> Грибенко Милана,</a:t>
            </a:r>
          </a:p>
          <a:p>
            <a:r>
              <a:rPr lang="ru-RU" dirty="0" smtClean="0"/>
              <a:t>Федосова Кира</a:t>
            </a:r>
          </a:p>
          <a:p>
            <a:r>
              <a:rPr lang="ru-RU" dirty="0" smtClean="0"/>
              <a:t>Руководитель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Володина О.Е.</a:t>
            </a:r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152400"/>
            <a:ext cx="91440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r>
              <a:rPr lang="ru-RU" sz="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Средняя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общеобразовательная школа № 12 МО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Ахтубинский район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пос. Верхний Баскунчак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адрес сайта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://30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vbask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edusite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mail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vbask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-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s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12@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mail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SAM_131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9600" y="3581400"/>
            <a:ext cx="3962400" cy="297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8600" y="253536"/>
            <a:ext cx="9220200" cy="17276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2D050"/>
                </a:solidFill>
              </a:rPr>
              <a:t>Лук – приправа  ко всем блюдам и необходимый ингредиент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SAM_133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76400" y="2332038"/>
            <a:ext cx="6034616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Народные пословицы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Blip>
                <a:blip r:embed="rId2"/>
              </a:buBlip>
            </a:pPr>
            <a:r>
              <a:rPr lang="ru-RU" sz="4400" dirty="0" smtClean="0"/>
              <a:t>Лук семь недугов изводит.</a:t>
            </a:r>
          </a:p>
          <a:p>
            <a:pPr lvl="0">
              <a:buBlip>
                <a:blip r:embed="rId2"/>
              </a:buBlip>
            </a:pPr>
            <a:r>
              <a:rPr lang="ru-RU" sz="4400" dirty="0" smtClean="0"/>
              <a:t>Лук да баня всё поправят.</a:t>
            </a:r>
          </a:p>
          <a:p>
            <a:pPr lvl="0">
              <a:buBlip>
                <a:blip r:embed="rId2"/>
              </a:buBlip>
            </a:pPr>
            <a:r>
              <a:rPr lang="ru-RU" sz="4400" dirty="0" smtClean="0"/>
              <a:t>Кто ест лук, того Бог избавит от вечных мук.</a:t>
            </a:r>
          </a:p>
          <a:p>
            <a:pPr lvl="0">
              <a:buBlip>
                <a:blip r:embed="rId2"/>
              </a:buBlip>
            </a:pPr>
            <a:r>
              <a:rPr lang="ru-RU" sz="4400" dirty="0" smtClean="0"/>
              <a:t>Лук с чесноком родные братья.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Выращивание лука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46236"/>
            <a:ext cx="8077200" cy="4602164"/>
          </a:xfrm>
        </p:spPr>
        <p:txBody>
          <a:bodyPr/>
          <a:lstStyle/>
          <a:p>
            <a:r>
              <a:rPr lang="ru-RU" dirty="0" smtClean="0"/>
              <a:t>Поставили луковицы в воду и стали наблюдать</a:t>
            </a:r>
            <a:endParaRPr lang="ru-RU" dirty="0"/>
          </a:p>
        </p:txBody>
      </p:sp>
      <p:pic>
        <p:nvPicPr>
          <p:cNvPr id="8" name="Рисунок 7" descr="лук опыты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2000" y="2743200"/>
            <a:ext cx="7690837" cy="3879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Выращивание лука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фото009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 r="-3898"/>
          <a:stretch>
            <a:fillRect/>
          </a:stretch>
        </p:blipFill>
        <p:spPr>
          <a:xfrm>
            <a:off x="0" y="1752600"/>
            <a:ext cx="3007895" cy="3886200"/>
          </a:xfrm>
        </p:spPr>
      </p:pic>
      <p:sp>
        <p:nvSpPr>
          <p:cNvPr id="6" name="TextBox 5"/>
          <p:cNvSpPr txBox="1"/>
          <p:nvPr/>
        </p:nvSpPr>
        <p:spPr>
          <a:xfrm>
            <a:off x="5943600" y="2133600"/>
            <a:ext cx="2895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Через 2 дня появились первые корешки,</a:t>
            </a:r>
          </a:p>
          <a:p>
            <a:r>
              <a:rPr lang="ru-RU" sz="3200" dirty="0" smtClean="0"/>
              <a:t>через  неделю – зеленые  листочки.</a:t>
            </a:r>
            <a:endParaRPr lang="ru-RU" sz="3200" dirty="0"/>
          </a:p>
        </p:txBody>
      </p:sp>
      <p:pic>
        <p:nvPicPr>
          <p:cNvPr id="5" name="Содержимое 3" descr="4luk.jpg"/>
          <p:cNvPicPr>
            <a:picLocks noChangeAspect="1"/>
          </p:cNvPicPr>
          <p:nvPr/>
        </p:nvPicPr>
        <p:blipFill>
          <a:blip r:embed="rId3" cstate="email"/>
          <a:srcRect b="-796"/>
          <a:stretch>
            <a:fillRect/>
          </a:stretch>
        </p:blipFill>
        <p:spPr>
          <a:xfrm>
            <a:off x="3048000" y="1752600"/>
            <a:ext cx="2590800" cy="3980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Выращивание лука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SAM_132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Сбор урожая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SAM_133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Приготовление салатов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SAM_133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Выращивание лука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SAM_13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808822" y="1646238"/>
            <a:ext cx="5526356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92D050"/>
                </a:solidFill>
              </a:rPr>
              <a:t>Выводы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534400" cy="4526280"/>
          </a:xfrm>
        </p:spPr>
        <p:txBody>
          <a:bodyPr>
            <a:normAutofit/>
          </a:bodyPr>
          <a:lstStyle/>
          <a:p>
            <a:pPr algn="ctr">
              <a:buBlip>
                <a:blip r:embed="rId2"/>
              </a:buBlip>
            </a:pPr>
            <a:r>
              <a:rPr lang="ru-RU" sz="4000" b="1" dirty="0" smtClean="0">
                <a:solidFill>
                  <a:srgbClr val="92D050"/>
                </a:solidFill>
              </a:rPr>
              <a:t>Растениям для роста нужны :</a:t>
            </a:r>
          </a:p>
          <a:p>
            <a:pPr algn="ctr">
              <a:buBlip>
                <a:blip r:embed="rId3"/>
              </a:buBlip>
            </a:pPr>
            <a:r>
              <a:rPr lang="ru-RU" sz="4000" b="1" dirty="0" smtClean="0">
                <a:solidFill>
                  <a:srgbClr val="92D050"/>
                </a:solidFill>
              </a:rPr>
              <a:t>свет</a:t>
            </a:r>
          </a:p>
          <a:p>
            <a:pPr algn="ctr">
              <a:buBlip>
                <a:blip r:embed="rId3"/>
              </a:buBlip>
            </a:pPr>
            <a:r>
              <a:rPr lang="ru-RU" sz="4000" b="1" dirty="0" smtClean="0">
                <a:solidFill>
                  <a:srgbClr val="92D050"/>
                </a:solidFill>
              </a:rPr>
              <a:t>тепло</a:t>
            </a:r>
          </a:p>
          <a:p>
            <a:pPr algn="ctr">
              <a:buBlip>
                <a:blip r:embed="rId3"/>
              </a:buBlip>
            </a:pPr>
            <a:r>
              <a:rPr lang="ru-RU" sz="4000" b="1" dirty="0" smtClean="0">
                <a:solidFill>
                  <a:srgbClr val="92D050"/>
                </a:solidFill>
              </a:rPr>
              <a:t>вода</a:t>
            </a:r>
          </a:p>
          <a:p>
            <a:endParaRPr lang="ru-RU" sz="4000" b="1" dirty="0" smtClean="0">
              <a:solidFill>
                <a:srgbClr val="92D050"/>
              </a:solidFill>
            </a:endParaRPr>
          </a:p>
          <a:p>
            <a:pPr algn="ctr">
              <a:buBlip>
                <a:blip r:embed="rId2"/>
              </a:buBlip>
            </a:pPr>
            <a:r>
              <a:rPr lang="ru-RU" sz="4000" b="1" dirty="0" smtClean="0">
                <a:solidFill>
                  <a:srgbClr val="92D050"/>
                </a:solidFill>
              </a:rPr>
              <a:t>Зеленый лук – наш добрый друг!</a:t>
            </a:r>
            <a:endParaRPr lang="ru-RU" sz="4000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53536"/>
            <a:ext cx="8458200" cy="4318464"/>
          </a:xfrm>
          <a:prstGeom prst="wave">
            <a:avLst>
              <a:gd name="adj1" fmla="val 4675"/>
              <a:gd name="adj2" fmla="val 469"/>
            </a:avLst>
          </a:prstGeom>
        </p:spPr>
        <p:txBody>
          <a:bodyPr>
            <a:prstTxWarp prst="textWave1">
              <a:avLst>
                <a:gd name="adj1" fmla="val 12500"/>
                <a:gd name="adj2" fmla="val 564"/>
              </a:avLst>
            </a:prstTxWarp>
            <a:normAutofit/>
          </a:bodyPr>
          <a:lstStyle/>
          <a:p>
            <a:r>
              <a:rPr lang="ru-RU" sz="6000" b="1" dirty="0" smtClean="0">
                <a:solidFill>
                  <a:srgbClr val="92D050"/>
                </a:solidFill>
              </a:rPr>
              <a:t>Желаем вам крепкого здоровья!</a:t>
            </a:r>
            <a:endParaRPr lang="ru-RU" sz="6000" b="1" dirty="0">
              <a:solidFill>
                <a:srgbClr val="92D050"/>
              </a:solidFill>
            </a:endParaRPr>
          </a:p>
        </p:txBody>
      </p:sp>
      <p:pic>
        <p:nvPicPr>
          <p:cNvPr id="4" name="Рисунок 3" descr="3505a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4800" y="2590800"/>
            <a:ext cx="44704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</a:rPr>
              <a:t>В огороде из земли </a:t>
            </a:r>
            <a:br>
              <a:rPr lang="ru-RU" b="1" dirty="0" smtClean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</a:rPr>
            </a:br>
            <a:r>
              <a:rPr lang="ru-RU" b="1" dirty="0" smtClean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</a:rPr>
              <a:t>Стрелы к солнцу проросли!</a:t>
            </a:r>
            <a:endParaRPr lang="ru-RU" b="1" dirty="0">
              <a:ln>
                <a:solidFill>
                  <a:srgbClr val="92D050"/>
                </a:solidFill>
              </a:ln>
              <a:solidFill>
                <a:srgbClr val="92D050"/>
              </a:solidFill>
            </a:endParaRPr>
          </a:p>
        </p:txBody>
      </p:sp>
      <p:pic>
        <p:nvPicPr>
          <p:cNvPr id="4" name="Содержимое 3" descr="01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24000" y="1752600"/>
            <a:ext cx="6034616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2D050"/>
                </a:solidFill>
              </a:rPr>
              <a:t>Планируем продолжить работу над темой…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94a51887868e42919bc0f5b619a8772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33600" y="1524000"/>
            <a:ext cx="4749764" cy="4808876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Литература и интернет-источники: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>
                <a:hlinkClick r:id="rId2"/>
              </a:rPr>
              <a:t>http://www.bookin.org.ru/bookin/chenopodium_album_l_semejstvo_marevye_mar_belaya_lebeda_lechenie_zabolevanij_narodnymi_sredstvami_messbookin5111.html</a:t>
            </a:r>
            <a:r>
              <a:rPr lang="ru-RU" sz="1600" dirty="0" smtClean="0"/>
              <a:t> картинка луковицы с семенами</a:t>
            </a:r>
          </a:p>
          <a:p>
            <a:r>
              <a:rPr lang="en-US" sz="1600" dirty="0" smtClean="0">
                <a:hlinkClick r:id="rId3"/>
              </a:rPr>
              <a:t>http://rpxwiki.com/uxod_za_licom/narodnye-sredstva-dlya-rosta-resnic</a:t>
            </a:r>
            <a:r>
              <a:rPr lang="ru-RU" sz="1600" dirty="0" smtClean="0"/>
              <a:t> луковица</a:t>
            </a:r>
          </a:p>
          <a:p>
            <a:r>
              <a:rPr lang="en-US" sz="1600" dirty="0" smtClean="0">
                <a:hlinkClick r:id="rId4"/>
              </a:rPr>
              <a:t>http://uh.ru/a/607572</a:t>
            </a:r>
            <a:r>
              <a:rPr lang="ru-RU" sz="1600" dirty="0" smtClean="0"/>
              <a:t> фитонциды</a:t>
            </a:r>
          </a:p>
          <a:p>
            <a:r>
              <a:rPr lang="en-US" sz="1600" dirty="0" smtClean="0">
                <a:hlinkClick r:id="rId5"/>
              </a:rPr>
              <a:t>http://vitamins.lovetoknow.com/Quercetin_Side_Effects</a:t>
            </a:r>
            <a:r>
              <a:rPr lang="ru-RU" sz="1600" dirty="0" smtClean="0"/>
              <a:t> ученый </a:t>
            </a:r>
          </a:p>
          <a:p>
            <a:endParaRPr lang="ru-RU" sz="1600" dirty="0" smtClean="0"/>
          </a:p>
          <a:p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>
                <a:ln>
                  <a:solidFill>
                    <a:srgbClr val="92D050"/>
                  </a:solidFill>
                </a:ln>
                <a:solidFill>
                  <a:schemeClr val="tx1"/>
                </a:solidFill>
              </a:rPr>
              <a:t>ГИПОТЕЗА: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628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>
                  <a:solidFill>
                    <a:srgbClr val="00B05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предположим, что лук полезен для здоровья</a:t>
            </a:r>
          </a:p>
          <a:p>
            <a:endParaRPr lang="ru-RU" b="1" cap="all" dirty="0" smtClean="0">
              <a:ln>
                <a:solidFill>
                  <a:srgbClr val="00B050"/>
                </a:solidFill>
              </a:ln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>
              <a:buNone/>
            </a:pPr>
            <a:r>
              <a:rPr lang="ru-RU" b="1" u="sng" cap="all" dirty="0" smtClean="0">
                <a:ln>
                  <a:solidFill>
                    <a:srgbClr val="00B05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Цель работы:</a:t>
            </a:r>
          </a:p>
          <a:p>
            <a:r>
              <a:rPr lang="ru-RU" b="1" cap="all" dirty="0" smtClean="0">
                <a:ln>
                  <a:solidFill>
                    <a:srgbClr val="00B05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познакомиться с целебными свойствами лука;</a:t>
            </a:r>
          </a:p>
          <a:p>
            <a:r>
              <a:rPr lang="ru-RU" b="1" cap="all" dirty="0" smtClean="0">
                <a:ln>
                  <a:solidFill>
                    <a:srgbClr val="00B05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вырастить зимой лук в домашних условиях.</a:t>
            </a:r>
            <a:endParaRPr lang="ru-RU" b="1" cap="all" dirty="0">
              <a:ln>
                <a:solidFill>
                  <a:srgbClr val="00B050"/>
                </a:solidFill>
              </a:ln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</a:rPr>
              <a:t>Лук репчатый</a:t>
            </a:r>
            <a:endParaRPr lang="ru-RU" dirty="0"/>
          </a:p>
        </p:txBody>
      </p:sp>
      <p:pic>
        <p:nvPicPr>
          <p:cNvPr id="4" name="Содержимое 3" descr="pic1135_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62000" y="1600200"/>
            <a:ext cx="3394472" cy="4525962"/>
          </a:xfrm>
        </p:spPr>
      </p:pic>
      <p:sp>
        <p:nvSpPr>
          <p:cNvPr id="5" name="Прямоугольник 4"/>
          <p:cNvSpPr/>
          <p:nvPr/>
        </p:nvSpPr>
        <p:spPr>
          <a:xfrm>
            <a:off x="4267200" y="1905000"/>
            <a:ext cx="4419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/>
              <a:t>Лук репчатый – многолетнее луковичное травянистое, сине-зеленое растение до 60-120 см высотой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Строение луковицы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015 (1)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1676400"/>
            <a:ext cx="8305800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Химический состав лука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4luk.jpg"/>
          <p:cNvPicPr>
            <a:picLocks noGrp="1" noChangeAspect="1"/>
          </p:cNvPicPr>
          <p:nvPr>
            <p:ph sz="quarter" idx="2"/>
          </p:nvPr>
        </p:nvPicPr>
        <p:blipFill>
          <a:blip r:embed="rId2" cstate="email"/>
          <a:stretch>
            <a:fillRect/>
          </a:stretch>
        </p:blipFill>
        <p:spPr>
          <a:xfrm>
            <a:off x="609600" y="1671515"/>
            <a:ext cx="3581400" cy="4775200"/>
          </a:xfrm>
        </p:spPr>
      </p:pic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Blip>
                <a:blip r:embed="rId3"/>
              </a:buBlip>
            </a:pPr>
            <a:r>
              <a:rPr lang="ru-RU" sz="3600" dirty="0" smtClean="0"/>
              <a:t>Сера</a:t>
            </a:r>
          </a:p>
          <a:p>
            <a:pPr>
              <a:buBlip>
                <a:blip r:embed="rId3"/>
              </a:buBlip>
            </a:pPr>
            <a:r>
              <a:rPr lang="ru-RU" sz="3600" dirty="0" smtClean="0"/>
              <a:t>Эфирные масла</a:t>
            </a:r>
          </a:p>
          <a:p>
            <a:pPr>
              <a:buBlip>
                <a:blip r:embed="rId3"/>
              </a:buBlip>
            </a:pPr>
            <a:r>
              <a:rPr lang="ru-RU" sz="3600" dirty="0" smtClean="0"/>
              <a:t>Йод</a:t>
            </a:r>
          </a:p>
          <a:p>
            <a:pPr>
              <a:buBlip>
                <a:blip r:embed="rId3"/>
              </a:buBlip>
            </a:pPr>
            <a:r>
              <a:rPr lang="ru-RU" sz="3600" dirty="0" smtClean="0"/>
              <a:t>Фитонциды</a:t>
            </a:r>
          </a:p>
          <a:p>
            <a:pPr>
              <a:buBlip>
                <a:blip r:embed="rId3"/>
              </a:buBlip>
            </a:pPr>
            <a:r>
              <a:rPr lang="ru-RU" sz="3600" dirty="0" smtClean="0"/>
              <a:t>Витамин 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Фитонциды 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pimg_716_124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2362200"/>
            <a:ext cx="4495800" cy="3162046"/>
          </a:xfrm>
        </p:spPr>
      </p:pic>
      <p:sp>
        <p:nvSpPr>
          <p:cNvPr id="5" name="Прямоугольник 4"/>
          <p:cNvSpPr/>
          <p:nvPr/>
        </p:nvSpPr>
        <p:spPr>
          <a:xfrm>
            <a:off x="5181600" y="1905000"/>
            <a:ext cx="3429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/>
              <a:t>Фитонциды – это   летучие вещества, которые выделяет лук. Фитонциды убивают болезнетворные бактерии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3536"/>
            <a:ext cx="8991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2D050"/>
                </a:solidFill>
              </a:rPr>
              <a:t>Народное средство от простуды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SAM_131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922485" y="1646238"/>
            <a:ext cx="3299029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92D050"/>
                </a:solidFill>
              </a:rPr>
              <a:t>Кверцетин</a:t>
            </a:r>
            <a:r>
              <a:rPr lang="ru-RU" b="1" dirty="0" smtClean="0">
                <a:solidFill>
                  <a:srgbClr val="92D050"/>
                </a:solidFill>
              </a:rPr>
              <a:t> – 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119777-283x424-Quercetinstud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838200"/>
            <a:ext cx="3745230" cy="5611228"/>
          </a:xfrm>
        </p:spPr>
      </p:pic>
      <p:sp>
        <p:nvSpPr>
          <p:cNvPr id="6" name="TextBox 5"/>
          <p:cNvSpPr txBox="1"/>
          <p:nvPr/>
        </p:nvSpPr>
        <p:spPr>
          <a:xfrm>
            <a:off x="5257800" y="2438400"/>
            <a:ext cx="365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мощный противораковый элемент, </a:t>
            </a:r>
          </a:p>
          <a:p>
            <a:r>
              <a:rPr lang="ru-RU" sz="3200" dirty="0" smtClean="0"/>
              <a:t>содержащийся в луке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88</TotalTime>
  <Words>271</Words>
  <PresentationFormat>Экран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Литейная</vt:lpstr>
      <vt:lpstr>Зелёный лук – наш добрый друг</vt:lpstr>
      <vt:lpstr>В огороде из земли  Стрелы к солнцу проросли!</vt:lpstr>
      <vt:lpstr>ГИПОТЕЗА:</vt:lpstr>
      <vt:lpstr>Лук репчатый</vt:lpstr>
      <vt:lpstr>Строение луковицы</vt:lpstr>
      <vt:lpstr>Химический состав лука</vt:lpstr>
      <vt:lpstr>Фитонциды </vt:lpstr>
      <vt:lpstr>Народное средство от простуды</vt:lpstr>
      <vt:lpstr>Кверцетин – </vt:lpstr>
      <vt:lpstr>Лук – приправа  ко всем блюдам и необходимый ингредиент</vt:lpstr>
      <vt:lpstr>Народные пословицы</vt:lpstr>
      <vt:lpstr>Выращивание лука</vt:lpstr>
      <vt:lpstr>Выращивание лука</vt:lpstr>
      <vt:lpstr>Выращивание лука</vt:lpstr>
      <vt:lpstr>Сбор урожая</vt:lpstr>
      <vt:lpstr>Приготовление салатов</vt:lpstr>
      <vt:lpstr>Выращивание лука</vt:lpstr>
      <vt:lpstr>Выводы</vt:lpstr>
      <vt:lpstr>Желаем вам крепкого здоровья!</vt:lpstr>
      <vt:lpstr>Планируем продолжить работу над темой…</vt:lpstr>
      <vt:lpstr>Литература и интернет-источники: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Зеленый лук – наш добрый друг</dc:title>
  <dc:creator>андрей</dc:creator>
  <cp:lastModifiedBy>андрей</cp:lastModifiedBy>
  <cp:revision>13</cp:revision>
  <dcterms:created xsi:type="dcterms:W3CDTF">2014-04-06T17:12:40Z</dcterms:created>
  <dcterms:modified xsi:type="dcterms:W3CDTF">2014-04-21T14:46:52Z</dcterms:modified>
</cp:coreProperties>
</file>